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4"/>
  </p:sldMasterIdLst>
  <p:notesMasterIdLst>
    <p:notesMasterId r:id="rId33"/>
  </p:notesMasterIdLst>
  <p:handoutMasterIdLst>
    <p:handoutMasterId r:id="rId34"/>
  </p:handoutMasterIdLst>
  <p:sldIdLst>
    <p:sldId id="304" r:id="rId5"/>
    <p:sldId id="300" r:id="rId6"/>
    <p:sldId id="296" r:id="rId7"/>
    <p:sldId id="314" r:id="rId8"/>
    <p:sldId id="319" r:id="rId9"/>
    <p:sldId id="299" r:id="rId10"/>
    <p:sldId id="320" r:id="rId11"/>
    <p:sldId id="312" r:id="rId12"/>
    <p:sldId id="298" r:id="rId13"/>
    <p:sldId id="307" r:id="rId14"/>
    <p:sldId id="308" r:id="rId15"/>
    <p:sldId id="310" r:id="rId16"/>
    <p:sldId id="311" r:id="rId17"/>
    <p:sldId id="313" r:id="rId18"/>
    <p:sldId id="305" r:id="rId19"/>
    <p:sldId id="303" r:id="rId20"/>
    <p:sldId id="316" r:id="rId21"/>
    <p:sldId id="318" r:id="rId22"/>
    <p:sldId id="302" r:id="rId23"/>
    <p:sldId id="317" r:id="rId24"/>
    <p:sldId id="315" r:id="rId25"/>
    <p:sldId id="321" r:id="rId26"/>
    <p:sldId id="322" r:id="rId27"/>
    <p:sldId id="323" r:id="rId28"/>
    <p:sldId id="324" r:id="rId29"/>
    <p:sldId id="325" r:id="rId30"/>
    <p:sldId id="326" r:id="rId31"/>
    <p:sldId id="306" r:id="rId32"/>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4" autoAdjust="0"/>
    <p:restoredTop sz="96368" autoAdjust="0"/>
  </p:normalViewPr>
  <p:slideViewPr>
    <p:cSldViewPr>
      <p:cViewPr varScale="1">
        <p:scale>
          <a:sx n="113" d="100"/>
          <a:sy n="113" d="100"/>
        </p:scale>
        <p:origin x="132" y="186"/>
      </p:cViewPr>
      <p:guideLst>
        <p:guide pos="3839"/>
        <p:guide orient="horz" pos="2160"/>
      </p:guideLst>
    </p:cSldViewPr>
  </p:slideViewPr>
  <p:outlineViewPr>
    <p:cViewPr>
      <p:scale>
        <a:sx n="33" d="100"/>
        <a:sy n="33" d="100"/>
      </p:scale>
      <p:origin x="0" y="0"/>
    </p:cViewPr>
  </p:outlineViewPr>
  <p:notesTextViewPr>
    <p:cViewPr>
      <p:scale>
        <a:sx n="100" d="100"/>
        <a:sy n="100" d="100"/>
      </p:scale>
      <p:origin x="0" y="0"/>
    </p:cViewPr>
  </p:notesTextViewPr>
  <p:notesViewPr>
    <p:cSldViewPr showGuides="1">
      <p:cViewPr varScale="1">
        <p:scale>
          <a:sx n="63" d="100"/>
          <a:sy n="63" d="100"/>
        </p:scale>
        <p:origin x="283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0C235E-E860-414C-883F-6AB490331610}" type="doc">
      <dgm:prSet loTypeId="urn:microsoft.com/office/officeart/2005/8/layout/default" loCatId="list" qsTypeId="urn:microsoft.com/office/officeart/2005/8/quickstyle/simple4" qsCatId="simple" csTypeId="urn:microsoft.com/office/officeart/2005/8/colors/accent3_2" csCatId="accent3"/>
      <dgm:spPr/>
      <dgm:t>
        <a:bodyPr/>
        <a:lstStyle/>
        <a:p>
          <a:endParaRPr lang="en-US"/>
        </a:p>
      </dgm:t>
    </dgm:pt>
    <dgm:pt modelId="{E74FA4E1-B8A2-4834-A64C-DE6500E100BF}">
      <dgm:prSet/>
      <dgm:spPr/>
      <dgm:t>
        <a:bodyPr/>
        <a:lstStyle/>
        <a:p>
          <a:r>
            <a:rPr lang="en-US" b="0" i="0" dirty="0" err="1"/>
            <a:t>Naglalayong</a:t>
          </a:r>
          <a:r>
            <a:rPr lang="en-US" b="0" i="0" dirty="0"/>
            <a:t> </a:t>
          </a:r>
          <a:r>
            <a:rPr lang="en-US" b="0" i="0" dirty="0" err="1"/>
            <a:t>ipakita</a:t>
          </a:r>
          <a:r>
            <a:rPr lang="en-US" b="0" i="0" dirty="0"/>
            <a:t> ang </a:t>
          </a:r>
          <a:r>
            <a:rPr lang="en-US" b="0" i="0" dirty="0" err="1"/>
            <a:t>mga</a:t>
          </a:r>
          <a:r>
            <a:rPr lang="en-US" b="0" i="0" dirty="0"/>
            <a:t> </a:t>
          </a:r>
          <a:r>
            <a:rPr lang="en-US" b="0" i="0" dirty="0" err="1"/>
            <a:t>problema</a:t>
          </a:r>
          <a:r>
            <a:rPr lang="en-US" b="0" i="0" dirty="0"/>
            <a:t> at </a:t>
          </a:r>
          <a:r>
            <a:rPr lang="en-US" b="0" i="0" dirty="0" err="1"/>
            <a:t>kalagayan</a:t>
          </a:r>
          <a:r>
            <a:rPr lang="en-US" b="0" i="0" dirty="0"/>
            <a:t> </a:t>
          </a:r>
          <a:r>
            <a:rPr lang="en-US" b="0" i="0" dirty="0" err="1"/>
            <a:t>sa</a:t>
          </a:r>
          <a:r>
            <a:rPr lang="en-US" b="0" i="0" dirty="0"/>
            <a:t> </a:t>
          </a:r>
          <a:r>
            <a:rPr lang="en-US" b="0" i="0" dirty="0" err="1"/>
            <a:t>lipunan</a:t>
          </a:r>
          <a:r>
            <a:rPr lang="en-US" b="0" i="0" dirty="0"/>
            <a:t> at </a:t>
          </a:r>
          <a:r>
            <a:rPr lang="en-US" b="0" i="0" dirty="0" err="1"/>
            <a:t>pampulitika</a:t>
          </a:r>
          <a:r>
            <a:rPr lang="en-US" b="0" i="0" dirty="0"/>
            <a:t> </a:t>
          </a:r>
          <a:r>
            <a:rPr lang="en-US" b="0" i="0" dirty="0" err="1"/>
            <a:t>sa</a:t>
          </a:r>
          <a:r>
            <a:rPr lang="en-US" b="0" i="0" dirty="0"/>
            <a:t> </a:t>
          </a:r>
          <a:r>
            <a:rPr lang="en-US" b="0" i="0" dirty="0" err="1"/>
            <a:t>Pilipinas</a:t>
          </a:r>
          <a:r>
            <a:rPr lang="en-US" b="0" i="0" dirty="0"/>
            <a:t> </a:t>
          </a:r>
          <a:r>
            <a:rPr lang="en-US" b="0" i="0" dirty="0" err="1"/>
            <a:t>noong</a:t>
          </a:r>
          <a:r>
            <a:rPr lang="en-US" b="0" i="0" dirty="0"/>
            <a:t> </a:t>
          </a:r>
          <a:r>
            <a:rPr lang="en-US" b="0" i="0" dirty="0" err="1"/>
            <a:t>panahon</a:t>
          </a:r>
          <a:r>
            <a:rPr lang="en-US" b="0" i="0" dirty="0"/>
            <a:t> ng </a:t>
          </a:r>
          <a:r>
            <a:rPr lang="en-US" b="0" i="0" dirty="0" err="1"/>
            <a:t>kolonyalismo</a:t>
          </a:r>
          <a:r>
            <a:rPr lang="en-US" b="0" i="0" dirty="0"/>
            <a:t> ng </a:t>
          </a:r>
          <a:r>
            <a:rPr lang="en-US" b="0" i="0" dirty="0" err="1"/>
            <a:t>Espanya</a:t>
          </a:r>
          <a:endParaRPr lang="en-US" dirty="0"/>
        </a:p>
      </dgm:t>
    </dgm:pt>
    <dgm:pt modelId="{7191948D-6466-47C4-9BC6-0B4E16A615B1}" type="parTrans" cxnId="{BDD0570E-1226-4E3E-A757-D5AF13471DDF}">
      <dgm:prSet/>
      <dgm:spPr/>
      <dgm:t>
        <a:bodyPr/>
        <a:lstStyle/>
        <a:p>
          <a:endParaRPr lang="en-US"/>
        </a:p>
      </dgm:t>
    </dgm:pt>
    <dgm:pt modelId="{2DE6827F-EFED-40EF-B62B-D8746903FCF5}" type="sibTrans" cxnId="{BDD0570E-1226-4E3E-A757-D5AF13471DDF}">
      <dgm:prSet/>
      <dgm:spPr/>
      <dgm:t>
        <a:bodyPr/>
        <a:lstStyle/>
        <a:p>
          <a:endParaRPr lang="en-US"/>
        </a:p>
      </dgm:t>
    </dgm:pt>
    <dgm:pt modelId="{D17F2A19-8A25-4882-A06E-449444744087}">
      <dgm:prSet/>
      <dgm:spPr/>
      <dgm:t>
        <a:bodyPr/>
        <a:lstStyle/>
        <a:p>
          <a:r>
            <a:rPr lang="en-US" b="0" i="0"/>
            <a:t>Inilarawan niya ang pagtitiis ng mga Pilipino sa walang katarungan at labis na pang aapi</a:t>
          </a:r>
          <a:endParaRPr lang="en-US"/>
        </a:p>
      </dgm:t>
    </dgm:pt>
    <dgm:pt modelId="{CCCFE339-D610-4208-A0D1-4860F3F57CDA}" type="parTrans" cxnId="{F9B19F59-DDB9-4424-856E-D2FE10DE1113}">
      <dgm:prSet/>
      <dgm:spPr/>
      <dgm:t>
        <a:bodyPr/>
        <a:lstStyle/>
        <a:p>
          <a:endParaRPr lang="en-US"/>
        </a:p>
      </dgm:t>
    </dgm:pt>
    <dgm:pt modelId="{A7DFB675-B893-4A0A-9B83-199F0BE76CCD}" type="sibTrans" cxnId="{F9B19F59-DDB9-4424-856E-D2FE10DE1113}">
      <dgm:prSet/>
      <dgm:spPr/>
      <dgm:t>
        <a:bodyPr/>
        <a:lstStyle/>
        <a:p>
          <a:endParaRPr lang="en-US"/>
        </a:p>
      </dgm:t>
    </dgm:pt>
    <dgm:pt modelId="{91900701-2B94-457D-965F-A3454431086D}">
      <dgm:prSet/>
      <dgm:spPr/>
      <dgm:t>
        <a:bodyPr/>
        <a:lstStyle/>
        <a:p>
          <a:r>
            <a:rPr lang="en-US" b="0" i="0"/>
            <a:t>Epekto ng simbahan sa mamamayang Pilipino</a:t>
          </a:r>
          <a:endParaRPr lang="en-US"/>
        </a:p>
      </dgm:t>
    </dgm:pt>
    <dgm:pt modelId="{79850543-C52D-4F1B-BA71-3BC0AFF88AC1}" type="parTrans" cxnId="{072F256A-F267-49A2-83C0-B89DB27E2EDC}">
      <dgm:prSet/>
      <dgm:spPr/>
      <dgm:t>
        <a:bodyPr/>
        <a:lstStyle/>
        <a:p>
          <a:endParaRPr lang="en-US"/>
        </a:p>
      </dgm:t>
    </dgm:pt>
    <dgm:pt modelId="{44858379-9988-468E-8410-B98B5B717959}" type="sibTrans" cxnId="{072F256A-F267-49A2-83C0-B89DB27E2EDC}">
      <dgm:prSet/>
      <dgm:spPr/>
      <dgm:t>
        <a:bodyPr/>
        <a:lstStyle/>
        <a:p>
          <a:endParaRPr lang="en-US"/>
        </a:p>
      </dgm:t>
    </dgm:pt>
    <dgm:pt modelId="{1EDD6DF6-3BB3-4F05-B672-02AE6BF5A641}">
      <dgm:prSet/>
      <dgm:spPr/>
      <dgm:t>
        <a:bodyPr/>
        <a:lstStyle/>
        <a:p>
          <a:r>
            <a:rPr lang="en-US" b="0" i="0"/>
            <a:t>Kahalagahan ng pagkakakilanlan ng isang tao </a:t>
          </a:r>
          <a:endParaRPr lang="en-US"/>
        </a:p>
      </dgm:t>
    </dgm:pt>
    <dgm:pt modelId="{C813920C-BAC5-4CAD-A3BF-1100D4FF52F8}" type="parTrans" cxnId="{B8A5C709-9ECA-4587-8452-E0B6F28DE596}">
      <dgm:prSet/>
      <dgm:spPr/>
      <dgm:t>
        <a:bodyPr/>
        <a:lstStyle/>
        <a:p>
          <a:endParaRPr lang="en-US"/>
        </a:p>
      </dgm:t>
    </dgm:pt>
    <dgm:pt modelId="{07C6CCE9-4EBF-4BE7-92A3-F59C873704EE}" type="sibTrans" cxnId="{B8A5C709-9ECA-4587-8452-E0B6F28DE596}">
      <dgm:prSet/>
      <dgm:spPr/>
      <dgm:t>
        <a:bodyPr/>
        <a:lstStyle/>
        <a:p>
          <a:endParaRPr lang="en-US"/>
        </a:p>
      </dgm:t>
    </dgm:pt>
    <dgm:pt modelId="{D6D9267D-9FF7-4C8A-8A20-D3045F239ABB}">
      <dgm:prSet/>
      <dgm:spPr/>
      <dgm:t>
        <a:bodyPr/>
        <a:lstStyle/>
        <a:p>
          <a:r>
            <a:rPr lang="en-US" b="0" i="0"/>
            <a:t>Idiin kung gaano kalala ang naging epekto ng mga dayuhan, lalong lalo na ang praylokrasyon sa kulturang Pilipino</a:t>
          </a:r>
          <a:endParaRPr lang="en-US"/>
        </a:p>
      </dgm:t>
    </dgm:pt>
    <dgm:pt modelId="{3D2DC58F-2DAD-4D1C-8103-E48E0BFE8356}" type="parTrans" cxnId="{D7D94460-9E70-49FD-9B98-CB7809905980}">
      <dgm:prSet/>
      <dgm:spPr/>
      <dgm:t>
        <a:bodyPr/>
        <a:lstStyle/>
        <a:p>
          <a:endParaRPr lang="en-US"/>
        </a:p>
      </dgm:t>
    </dgm:pt>
    <dgm:pt modelId="{6FCB0263-D51F-49D3-BE8D-EE6709FAD289}" type="sibTrans" cxnId="{D7D94460-9E70-49FD-9B98-CB7809905980}">
      <dgm:prSet/>
      <dgm:spPr/>
      <dgm:t>
        <a:bodyPr/>
        <a:lstStyle/>
        <a:p>
          <a:endParaRPr lang="en-US"/>
        </a:p>
      </dgm:t>
    </dgm:pt>
    <dgm:pt modelId="{51F7F5D3-3B5E-4E37-BF0D-3FAB91A2B77C}" type="pres">
      <dgm:prSet presAssocID="{7C0C235E-E860-414C-883F-6AB490331610}" presName="diagram" presStyleCnt="0">
        <dgm:presLayoutVars>
          <dgm:dir/>
          <dgm:resizeHandles val="exact"/>
        </dgm:presLayoutVars>
      </dgm:prSet>
      <dgm:spPr/>
      <dgm:t>
        <a:bodyPr/>
        <a:lstStyle/>
        <a:p>
          <a:endParaRPr lang="en-US"/>
        </a:p>
      </dgm:t>
    </dgm:pt>
    <dgm:pt modelId="{C040143C-CBBB-4931-B411-8F77A545CDDB}" type="pres">
      <dgm:prSet presAssocID="{E74FA4E1-B8A2-4834-A64C-DE6500E100BF}" presName="node" presStyleLbl="node1" presStyleIdx="0" presStyleCnt="5">
        <dgm:presLayoutVars>
          <dgm:bulletEnabled val="1"/>
        </dgm:presLayoutVars>
      </dgm:prSet>
      <dgm:spPr/>
      <dgm:t>
        <a:bodyPr/>
        <a:lstStyle/>
        <a:p>
          <a:endParaRPr lang="en-US"/>
        </a:p>
      </dgm:t>
    </dgm:pt>
    <dgm:pt modelId="{CDC82D90-8692-4CBA-8D98-6FF742332C78}" type="pres">
      <dgm:prSet presAssocID="{2DE6827F-EFED-40EF-B62B-D8746903FCF5}" presName="sibTrans" presStyleCnt="0"/>
      <dgm:spPr/>
    </dgm:pt>
    <dgm:pt modelId="{AA60DCAE-B4C6-4660-9D2A-F829C8442824}" type="pres">
      <dgm:prSet presAssocID="{D17F2A19-8A25-4882-A06E-449444744087}" presName="node" presStyleLbl="node1" presStyleIdx="1" presStyleCnt="5">
        <dgm:presLayoutVars>
          <dgm:bulletEnabled val="1"/>
        </dgm:presLayoutVars>
      </dgm:prSet>
      <dgm:spPr/>
      <dgm:t>
        <a:bodyPr/>
        <a:lstStyle/>
        <a:p>
          <a:endParaRPr lang="en-US"/>
        </a:p>
      </dgm:t>
    </dgm:pt>
    <dgm:pt modelId="{0B4D15CF-63AC-4A0C-B158-10BDC11AC49C}" type="pres">
      <dgm:prSet presAssocID="{A7DFB675-B893-4A0A-9B83-199F0BE76CCD}" presName="sibTrans" presStyleCnt="0"/>
      <dgm:spPr/>
    </dgm:pt>
    <dgm:pt modelId="{A29C0B76-092D-4992-AA72-1B38E828C655}" type="pres">
      <dgm:prSet presAssocID="{91900701-2B94-457D-965F-A3454431086D}" presName="node" presStyleLbl="node1" presStyleIdx="2" presStyleCnt="5">
        <dgm:presLayoutVars>
          <dgm:bulletEnabled val="1"/>
        </dgm:presLayoutVars>
      </dgm:prSet>
      <dgm:spPr/>
      <dgm:t>
        <a:bodyPr/>
        <a:lstStyle/>
        <a:p>
          <a:endParaRPr lang="en-US"/>
        </a:p>
      </dgm:t>
    </dgm:pt>
    <dgm:pt modelId="{A6CEAA7E-6A22-407A-BF00-7A9EE63B6732}" type="pres">
      <dgm:prSet presAssocID="{44858379-9988-468E-8410-B98B5B717959}" presName="sibTrans" presStyleCnt="0"/>
      <dgm:spPr/>
    </dgm:pt>
    <dgm:pt modelId="{FC847369-FD7F-4A7E-9C99-43D65FC5FF4E}" type="pres">
      <dgm:prSet presAssocID="{1EDD6DF6-3BB3-4F05-B672-02AE6BF5A641}" presName="node" presStyleLbl="node1" presStyleIdx="3" presStyleCnt="5">
        <dgm:presLayoutVars>
          <dgm:bulletEnabled val="1"/>
        </dgm:presLayoutVars>
      </dgm:prSet>
      <dgm:spPr/>
      <dgm:t>
        <a:bodyPr/>
        <a:lstStyle/>
        <a:p>
          <a:endParaRPr lang="en-US"/>
        </a:p>
      </dgm:t>
    </dgm:pt>
    <dgm:pt modelId="{1BC758DB-4372-48E5-8381-84C1ED05AAD9}" type="pres">
      <dgm:prSet presAssocID="{07C6CCE9-4EBF-4BE7-92A3-F59C873704EE}" presName="sibTrans" presStyleCnt="0"/>
      <dgm:spPr/>
    </dgm:pt>
    <dgm:pt modelId="{8B3F5148-9780-41C5-8170-2F393B0A0CDF}" type="pres">
      <dgm:prSet presAssocID="{D6D9267D-9FF7-4C8A-8A20-D3045F239ABB}" presName="node" presStyleLbl="node1" presStyleIdx="4" presStyleCnt="5">
        <dgm:presLayoutVars>
          <dgm:bulletEnabled val="1"/>
        </dgm:presLayoutVars>
      </dgm:prSet>
      <dgm:spPr/>
      <dgm:t>
        <a:bodyPr/>
        <a:lstStyle/>
        <a:p>
          <a:endParaRPr lang="en-US"/>
        </a:p>
      </dgm:t>
    </dgm:pt>
  </dgm:ptLst>
  <dgm:cxnLst>
    <dgm:cxn modelId="{BDD0570E-1226-4E3E-A757-D5AF13471DDF}" srcId="{7C0C235E-E860-414C-883F-6AB490331610}" destId="{E74FA4E1-B8A2-4834-A64C-DE6500E100BF}" srcOrd="0" destOrd="0" parTransId="{7191948D-6466-47C4-9BC6-0B4E16A615B1}" sibTransId="{2DE6827F-EFED-40EF-B62B-D8746903FCF5}"/>
    <dgm:cxn modelId="{7064E98D-2F81-4AB4-A7FF-687D11E1B25E}" type="presOf" srcId="{E74FA4E1-B8A2-4834-A64C-DE6500E100BF}" destId="{C040143C-CBBB-4931-B411-8F77A545CDDB}" srcOrd="0" destOrd="0" presId="urn:microsoft.com/office/officeart/2005/8/layout/default"/>
    <dgm:cxn modelId="{B8A5C709-9ECA-4587-8452-E0B6F28DE596}" srcId="{7C0C235E-E860-414C-883F-6AB490331610}" destId="{1EDD6DF6-3BB3-4F05-B672-02AE6BF5A641}" srcOrd="3" destOrd="0" parTransId="{C813920C-BAC5-4CAD-A3BF-1100D4FF52F8}" sibTransId="{07C6CCE9-4EBF-4BE7-92A3-F59C873704EE}"/>
    <dgm:cxn modelId="{77E82E3C-E5CF-4B43-B070-F74A93481F4A}" type="presOf" srcId="{91900701-2B94-457D-965F-A3454431086D}" destId="{A29C0B76-092D-4992-AA72-1B38E828C655}" srcOrd="0" destOrd="0" presId="urn:microsoft.com/office/officeart/2005/8/layout/default"/>
    <dgm:cxn modelId="{7EC038BB-CFC0-43FE-AD82-3DE4A802B560}" type="presOf" srcId="{1EDD6DF6-3BB3-4F05-B672-02AE6BF5A641}" destId="{FC847369-FD7F-4A7E-9C99-43D65FC5FF4E}" srcOrd="0" destOrd="0" presId="urn:microsoft.com/office/officeart/2005/8/layout/default"/>
    <dgm:cxn modelId="{072F256A-F267-49A2-83C0-B89DB27E2EDC}" srcId="{7C0C235E-E860-414C-883F-6AB490331610}" destId="{91900701-2B94-457D-965F-A3454431086D}" srcOrd="2" destOrd="0" parTransId="{79850543-C52D-4F1B-BA71-3BC0AFF88AC1}" sibTransId="{44858379-9988-468E-8410-B98B5B717959}"/>
    <dgm:cxn modelId="{19E939BE-3DA4-466E-8C89-AA1C831D2F5C}" type="presOf" srcId="{D6D9267D-9FF7-4C8A-8A20-D3045F239ABB}" destId="{8B3F5148-9780-41C5-8170-2F393B0A0CDF}" srcOrd="0" destOrd="0" presId="urn:microsoft.com/office/officeart/2005/8/layout/default"/>
    <dgm:cxn modelId="{8E95A107-1ADC-4B02-8C1C-F038D4A87EC0}" type="presOf" srcId="{D17F2A19-8A25-4882-A06E-449444744087}" destId="{AA60DCAE-B4C6-4660-9D2A-F829C8442824}" srcOrd="0" destOrd="0" presId="urn:microsoft.com/office/officeart/2005/8/layout/default"/>
    <dgm:cxn modelId="{D7D94460-9E70-49FD-9B98-CB7809905980}" srcId="{7C0C235E-E860-414C-883F-6AB490331610}" destId="{D6D9267D-9FF7-4C8A-8A20-D3045F239ABB}" srcOrd="4" destOrd="0" parTransId="{3D2DC58F-2DAD-4D1C-8103-E48E0BFE8356}" sibTransId="{6FCB0263-D51F-49D3-BE8D-EE6709FAD289}"/>
    <dgm:cxn modelId="{C780000A-4311-436B-9059-81270B5979A1}" type="presOf" srcId="{7C0C235E-E860-414C-883F-6AB490331610}" destId="{51F7F5D3-3B5E-4E37-BF0D-3FAB91A2B77C}" srcOrd="0" destOrd="0" presId="urn:microsoft.com/office/officeart/2005/8/layout/default"/>
    <dgm:cxn modelId="{F9B19F59-DDB9-4424-856E-D2FE10DE1113}" srcId="{7C0C235E-E860-414C-883F-6AB490331610}" destId="{D17F2A19-8A25-4882-A06E-449444744087}" srcOrd="1" destOrd="0" parTransId="{CCCFE339-D610-4208-A0D1-4860F3F57CDA}" sibTransId="{A7DFB675-B893-4A0A-9B83-199F0BE76CCD}"/>
    <dgm:cxn modelId="{B4708CAE-DF0A-400D-8A4F-B218CBA79E95}" type="presParOf" srcId="{51F7F5D3-3B5E-4E37-BF0D-3FAB91A2B77C}" destId="{C040143C-CBBB-4931-B411-8F77A545CDDB}" srcOrd="0" destOrd="0" presId="urn:microsoft.com/office/officeart/2005/8/layout/default"/>
    <dgm:cxn modelId="{46BE872B-A4B8-45E1-9B66-04A2FEB2CDAD}" type="presParOf" srcId="{51F7F5D3-3B5E-4E37-BF0D-3FAB91A2B77C}" destId="{CDC82D90-8692-4CBA-8D98-6FF742332C78}" srcOrd="1" destOrd="0" presId="urn:microsoft.com/office/officeart/2005/8/layout/default"/>
    <dgm:cxn modelId="{8A37F911-C0FF-4831-B6F4-3920983589DD}" type="presParOf" srcId="{51F7F5D3-3B5E-4E37-BF0D-3FAB91A2B77C}" destId="{AA60DCAE-B4C6-4660-9D2A-F829C8442824}" srcOrd="2" destOrd="0" presId="urn:microsoft.com/office/officeart/2005/8/layout/default"/>
    <dgm:cxn modelId="{D1206FEC-3F4B-40FF-94F9-B3F310CE8AFB}" type="presParOf" srcId="{51F7F5D3-3B5E-4E37-BF0D-3FAB91A2B77C}" destId="{0B4D15CF-63AC-4A0C-B158-10BDC11AC49C}" srcOrd="3" destOrd="0" presId="urn:microsoft.com/office/officeart/2005/8/layout/default"/>
    <dgm:cxn modelId="{B7908B5E-2353-41AB-AFF6-83ED834C82A3}" type="presParOf" srcId="{51F7F5D3-3B5E-4E37-BF0D-3FAB91A2B77C}" destId="{A29C0B76-092D-4992-AA72-1B38E828C655}" srcOrd="4" destOrd="0" presId="urn:microsoft.com/office/officeart/2005/8/layout/default"/>
    <dgm:cxn modelId="{FDE4ED1D-D11F-450F-8FA8-72E5CBA3045D}" type="presParOf" srcId="{51F7F5D3-3B5E-4E37-BF0D-3FAB91A2B77C}" destId="{A6CEAA7E-6A22-407A-BF00-7A9EE63B6732}" srcOrd="5" destOrd="0" presId="urn:microsoft.com/office/officeart/2005/8/layout/default"/>
    <dgm:cxn modelId="{196B9054-4ACA-43A0-BC93-8BA23969DF8F}" type="presParOf" srcId="{51F7F5D3-3B5E-4E37-BF0D-3FAB91A2B77C}" destId="{FC847369-FD7F-4A7E-9C99-43D65FC5FF4E}" srcOrd="6" destOrd="0" presId="urn:microsoft.com/office/officeart/2005/8/layout/default"/>
    <dgm:cxn modelId="{DFB53050-DE91-4F26-A902-19F2452AD0CB}" type="presParOf" srcId="{51F7F5D3-3B5E-4E37-BF0D-3FAB91A2B77C}" destId="{1BC758DB-4372-48E5-8381-84C1ED05AAD9}" srcOrd="7" destOrd="0" presId="urn:microsoft.com/office/officeart/2005/8/layout/default"/>
    <dgm:cxn modelId="{DD13602A-E6C3-436B-A6CB-1CE52D5A4083}" type="presParOf" srcId="{51F7F5D3-3B5E-4E37-BF0D-3FAB91A2B77C}" destId="{8B3F5148-9780-41C5-8170-2F393B0A0CDF}"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40143C-CBBB-4931-B411-8F77A545CDDB}">
      <dsp:nvSpPr>
        <dsp:cNvPr id="0" name=""/>
        <dsp:cNvSpPr/>
      </dsp:nvSpPr>
      <dsp:spPr>
        <a:xfrm>
          <a:off x="0" y="27146"/>
          <a:ext cx="3046095" cy="18276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err="1"/>
            <a:t>Naglalayong</a:t>
          </a:r>
          <a:r>
            <a:rPr lang="en-US" sz="2000" b="0" i="0" kern="1200" dirty="0"/>
            <a:t> </a:t>
          </a:r>
          <a:r>
            <a:rPr lang="en-US" sz="2000" b="0" i="0" kern="1200" dirty="0" err="1"/>
            <a:t>ipakita</a:t>
          </a:r>
          <a:r>
            <a:rPr lang="en-US" sz="2000" b="0" i="0" kern="1200" dirty="0"/>
            <a:t> ang </a:t>
          </a:r>
          <a:r>
            <a:rPr lang="en-US" sz="2000" b="0" i="0" kern="1200" dirty="0" err="1"/>
            <a:t>mga</a:t>
          </a:r>
          <a:r>
            <a:rPr lang="en-US" sz="2000" b="0" i="0" kern="1200" dirty="0"/>
            <a:t> </a:t>
          </a:r>
          <a:r>
            <a:rPr lang="en-US" sz="2000" b="0" i="0" kern="1200" dirty="0" err="1"/>
            <a:t>problema</a:t>
          </a:r>
          <a:r>
            <a:rPr lang="en-US" sz="2000" b="0" i="0" kern="1200" dirty="0"/>
            <a:t> at </a:t>
          </a:r>
          <a:r>
            <a:rPr lang="en-US" sz="2000" b="0" i="0" kern="1200" dirty="0" err="1"/>
            <a:t>kalagayan</a:t>
          </a:r>
          <a:r>
            <a:rPr lang="en-US" sz="2000" b="0" i="0" kern="1200" dirty="0"/>
            <a:t> </a:t>
          </a:r>
          <a:r>
            <a:rPr lang="en-US" sz="2000" b="0" i="0" kern="1200" dirty="0" err="1"/>
            <a:t>sa</a:t>
          </a:r>
          <a:r>
            <a:rPr lang="en-US" sz="2000" b="0" i="0" kern="1200" dirty="0"/>
            <a:t> </a:t>
          </a:r>
          <a:r>
            <a:rPr lang="en-US" sz="2000" b="0" i="0" kern="1200" dirty="0" err="1"/>
            <a:t>lipunan</a:t>
          </a:r>
          <a:r>
            <a:rPr lang="en-US" sz="2000" b="0" i="0" kern="1200" dirty="0"/>
            <a:t> at </a:t>
          </a:r>
          <a:r>
            <a:rPr lang="en-US" sz="2000" b="0" i="0" kern="1200" dirty="0" err="1"/>
            <a:t>pampulitika</a:t>
          </a:r>
          <a:r>
            <a:rPr lang="en-US" sz="2000" b="0" i="0" kern="1200" dirty="0"/>
            <a:t> </a:t>
          </a:r>
          <a:r>
            <a:rPr lang="en-US" sz="2000" b="0" i="0" kern="1200" dirty="0" err="1"/>
            <a:t>sa</a:t>
          </a:r>
          <a:r>
            <a:rPr lang="en-US" sz="2000" b="0" i="0" kern="1200" dirty="0"/>
            <a:t> </a:t>
          </a:r>
          <a:r>
            <a:rPr lang="en-US" sz="2000" b="0" i="0" kern="1200" dirty="0" err="1"/>
            <a:t>Pilipinas</a:t>
          </a:r>
          <a:r>
            <a:rPr lang="en-US" sz="2000" b="0" i="0" kern="1200" dirty="0"/>
            <a:t> </a:t>
          </a:r>
          <a:r>
            <a:rPr lang="en-US" sz="2000" b="0" i="0" kern="1200" dirty="0" err="1"/>
            <a:t>noong</a:t>
          </a:r>
          <a:r>
            <a:rPr lang="en-US" sz="2000" b="0" i="0" kern="1200" dirty="0"/>
            <a:t> </a:t>
          </a:r>
          <a:r>
            <a:rPr lang="en-US" sz="2000" b="0" i="0" kern="1200" dirty="0" err="1"/>
            <a:t>panahon</a:t>
          </a:r>
          <a:r>
            <a:rPr lang="en-US" sz="2000" b="0" i="0" kern="1200" dirty="0"/>
            <a:t> ng </a:t>
          </a:r>
          <a:r>
            <a:rPr lang="en-US" sz="2000" b="0" i="0" kern="1200" dirty="0" err="1"/>
            <a:t>kolonyalismo</a:t>
          </a:r>
          <a:r>
            <a:rPr lang="en-US" sz="2000" b="0" i="0" kern="1200" dirty="0"/>
            <a:t> ng </a:t>
          </a:r>
          <a:r>
            <a:rPr lang="en-US" sz="2000" b="0" i="0" kern="1200" dirty="0" err="1"/>
            <a:t>Espanya</a:t>
          </a:r>
          <a:endParaRPr lang="en-US" sz="2000" kern="1200" dirty="0"/>
        </a:p>
      </dsp:txBody>
      <dsp:txXfrm>
        <a:off x="0" y="27146"/>
        <a:ext cx="3046095" cy="1827657"/>
      </dsp:txXfrm>
    </dsp:sp>
    <dsp:sp modelId="{AA60DCAE-B4C6-4660-9D2A-F829C8442824}">
      <dsp:nvSpPr>
        <dsp:cNvPr id="0" name=""/>
        <dsp:cNvSpPr/>
      </dsp:nvSpPr>
      <dsp:spPr>
        <a:xfrm>
          <a:off x="3350704" y="27146"/>
          <a:ext cx="3046095" cy="18276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a:t>Inilarawan niya ang pagtitiis ng mga Pilipino sa walang katarungan at labis na pang aapi</a:t>
          </a:r>
          <a:endParaRPr lang="en-US" sz="2000" kern="1200"/>
        </a:p>
      </dsp:txBody>
      <dsp:txXfrm>
        <a:off x="3350704" y="27146"/>
        <a:ext cx="3046095" cy="1827657"/>
      </dsp:txXfrm>
    </dsp:sp>
    <dsp:sp modelId="{A29C0B76-092D-4992-AA72-1B38E828C655}">
      <dsp:nvSpPr>
        <dsp:cNvPr id="0" name=""/>
        <dsp:cNvSpPr/>
      </dsp:nvSpPr>
      <dsp:spPr>
        <a:xfrm>
          <a:off x="6701409" y="27146"/>
          <a:ext cx="3046095" cy="18276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a:t>Epekto ng simbahan sa mamamayang Pilipino</a:t>
          </a:r>
          <a:endParaRPr lang="en-US" sz="2000" kern="1200"/>
        </a:p>
      </dsp:txBody>
      <dsp:txXfrm>
        <a:off x="6701409" y="27146"/>
        <a:ext cx="3046095" cy="1827657"/>
      </dsp:txXfrm>
    </dsp:sp>
    <dsp:sp modelId="{FC847369-FD7F-4A7E-9C99-43D65FC5FF4E}">
      <dsp:nvSpPr>
        <dsp:cNvPr id="0" name=""/>
        <dsp:cNvSpPr/>
      </dsp:nvSpPr>
      <dsp:spPr>
        <a:xfrm>
          <a:off x="1675352" y="2159412"/>
          <a:ext cx="3046095" cy="18276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a:t>Kahalagahan ng pagkakakilanlan ng isang tao </a:t>
          </a:r>
          <a:endParaRPr lang="en-US" sz="2000" kern="1200"/>
        </a:p>
      </dsp:txBody>
      <dsp:txXfrm>
        <a:off x="1675352" y="2159412"/>
        <a:ext cx="3046095" cy="1827657"/>
      </dsp:txXfrm>
    </dsp:sp>
    <dsp:sp modelId="{8B3F5148-9780-41C5-8170-2F393B0A0CDF}">
      <dsp:nvSpPr>
        <dsp:cNvPr id="0" name=""/>
        <dsp:cNvSpPr/>
      </dsp:nvSpPr>
      <dsp:spPr>
        <a:xfrm>
          <a:off x="5026056" y="2159412"/>
          <a:ext cx="3046095" cy="1827657"/>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a:t>Idiin kung gaano kalala ang naging epekto ng mga dayuhan, lalong lalo na ang praylokrasyon sa kulturang Pilipino</a:t>
          </a:r>
          <a:endParaRPr lang="en-US" sz="2000" kern="1200"/>
        </a:p>
      </dsp:txBody>
      <dsp:txXfrm>
        <a:off x="5026056" y="2159412"/>
        <a:ext cx="3046095" cy="182765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0E6E22E-288A-414B-A8DE-E4DBD03D5FC0}" type="datetimeFigureOut">
              <a:rPr lang="en-US"/>
              <a:t>2/3/2023</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1114579-D02A-4B51-B5DF-8EC449F77AC7}" type="slidenum">
              <a:rPr/>
              <a:t>‹#›</a:t>
            </a:fld>
            <a:endParaRPr dirty="0"/>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A9AE7E-E0F9-4C51-AD9A-F4C3A6E23BBF}" type="datetimeFigureOut">
              <a:rPr lang="en-US"/>
              <a:t>2/3/2023</a:t>
            </a:fld>
            <a:endParaRPr dirty="0"/>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074690-7256-4BB9-AC0F-97AEAE8CDEC2}" type="slidenum">
              <a:rPr/>
              <a:t>‹#›</a:t>
            </a:fld>
            <a:endParaRPr dirty="0"/>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BF2AB60-3F8C-B205-0E32-B5E61218EA68}"/>
              </a:ext>
            </a:extLst>
          </p:cNvPr>
          <p:cNvSpPr>
            <a:spLocks noGrp="1"/>
          </p:cNvSpPr>
          <p:nvPr>
            <p:ph type="pic" sz="quarter" idx="13"/>
          </p:nvPr>
        </p:nvSpPr>
        <p:spPr>
          <a:xfrm>
            <a:off x="-1" y="0"/>
            <a:ext cx="12188825" cy="6858000"/>
          </a:xfrm>
          <a:custGeom>
            <a:avLst/>
            <a:gdLst>
              <a:gd name="connsiteX0" fmla="*/ 0 w 12188825"/>
              <a:gd name="connsiteY0" fmla="*/ 0 h 6858000"/>
              <a:gd name="connsiteX1" fmla="*/ 6080697 w 12188825"/>
              <a:gd name="connsiteY1" fmla="*/ 0 h 6858000"/>
              <a:gd name="connsiteX2" fmla="*/ 6080697 w 12188825"/>
              <a:gd name="connsiteY2" fmla="*/ 2898648 h 6858000"/>
              <a:gd name="connsiteX3" fmla="*/ 6108129 w 12188825"/>
              <a:gd name="connsiteY3" fmla="*/ 2898648 h 6858000"/>
              <a:gd name="connsiteX4" fmla="*/ 6108129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0" y="0"/>
                </a:moveTo>
                <a:lnTo>
                  <a:pt x="6080697" y="0"/>
                </a:lnTo>
                <a:lnTo>
                  <a:pt x="6080697" y="2898648"/>
                </a:lnTo>
                <a:lnTo>
                  <a:pt x="6108129" y="2898648"/>
                </a:lnTo>
                <a:lnTo>
                  <a:pt x="6108129" y="0"/>
                </a:ln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415988" y="2743200"/>
            <a:ext cx="11356848" cy="1627632"/>
          </a:xfrm>
        </p:spPr>
        <p:txBody>
          <a:bodyPr anchor="t">
            <a:noAutofit/>
          </a:bodyPr>
          <a:lstStyle>
            <a:lvl1pPr algn="ctr">
              <a:lnSpc>
                <a:spcPct val="90000"/>
              </a:lnSpc>
              <a:defRPr sz="6600" b="0" cap="none" baseline="0">
                <a:solidFill>
                  <a:schemeClr val="accent2">
                    <a:lumMod val="20000"/>
                    <a:lumOff val="80000"/>
                  </a:schemeClr>
                </a:solidFill>
              </a:defRPr>
            </a:lvl1pPr>
          </a:lstStyle>
          <a:p>
            <a:r>
              <a:rPr lang="en-US" dirty="0"/>
              <a:t>CLICK TO EDIT MASTER TITLE STYLE</a:t>
            </a:r>
          </a:p>
        </p:txBody>
      </p:sp>
      <p:sp>
        <p:nvSpPr>
          <p:cNvPr id="3" name="Text Placeholder 2"/>
          <p:cNvSpPr>
            <a:spLocks noGrp="1"/>
          </p:cNvSpPr>
          <p:nvPr>
            <p:ph type="body" idx="1"/>
          </p:nvPr>
        </p:nvSpPr>
        <p:spPr>
          <a:xfrm>
            <a:off x="1380680" y="4901184"/>
            <a:ext cx="9427464" cy="987552"/>
          </a:xfrm>
        </p:spPr>
        <p:txBody>
          <a:bodyPr anchor="t">
            <a:normAutofit/>
          </a:bodyPr>
          <a:lstStyle>
            <a:lvl1pPr marL="0" indent="0" algn="ctr">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Rectangle 4">
            <a:extLst>
              <a:ext uri="{FF2B5EF4-FFF2-40B4-BE49-F238E27FC236}">
                <a16:creationId xmlns:a16="http://schemas.microsoft.com/office/drawing/2014/main" id="{C2E24B88-F571-25BB-4513-3A17217DC2E5}"/>
              </a:ext>
            </a:extLst>
          </p:cNvPr>
          <p:cNvSpPr/>
          <p:nvPr userDrawn="1"/>
        </p:nvSpPr>
        <p:spPr>
          <a:xfrm rot="5400000">
            <a:off x="4645088" y="1435608"/>
            <a:ext cx="2898648"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23970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7717409" y="0"/>
            <a:ext cx="4471416" cy="6858000"/>
          </a:xfrm>
          <a:solidFill>
            <a:schemeClr val="accent1"/>
          </a:solidFill>
        </p:spPr>
        <p:txBody>
          <a:bodyPr anchor="t">
            <a:noAutofit/>
          </a:bodyPr>
          <a:lstStyle>
            <a:lvl1pPr marL="0" indent="0" algn="ctr">
              <a:buNone/>
              <a:defRPr>
                <a:solidFill>
                  <a:schemeClr val="accent2">
                    <a:lumMod val="20000"/>
                    <a:lumOff val="80000"/>
                  </a:schemeClr>
                </a:solidFill>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noAutofit/>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noAutofit/>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640080" y="3172968"/>
            <a:ext cx="5102352" cy="2029968"/>
          </a:xfrm>
        </p:spPr>
        <p:txBody>
          <a:bodyPr>
            <a:no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noAutofit/>
          </a:bodyPr>
          <a:lstStyle/>
          <a:p>
            <a:r>
              <a:rPr lang="en-US"/>
              <a:t>Click to edit Master title style</a:t>
            </a:r>
          </a:p>
        </p:txBody>
      </p:sp>
      <p:cxnSp>
        <p:nvCxnSpPr>
          <p:cNvPr id="2" name="Straight Connector 1">
            <a:extLst>
              <a:ext uri="{FF2B5EF4-FFF2-40B4-BE49-F238E27FC236}">
                <a16:creationId xmlns:a16="http://schemas.microsoft.com/office/drawing/2014/main" id="{20058072-A976-BB1B-E73B-039CA4102FD7}"/>
              </a:ext>
            </a:extLst>
          </p:cNvPr>
          <p:cNvCxnSpPr>
            <a:cxnSpLocks/>
          </p:cNvCxnSpPr>
          <p:nvPr userDrawn="1"/>
        </p:nvCxnSpPr>
        <p:spPr>
          <a:xfrm flipH="1">
            <a:off x="0" y="2667000"/>
            <a:ext cx="7722689" cy="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7" name="Content Placeholder 8">
            <a:extLst>
              <a:ext uri="{FF2B5EF4-FFF2-40B4-BE49-F238E27FC236}">
                <a16:creationId xmlns:a16="http://schemas.microsoft.com/office/drawing/2014/main" id="{A65D0A25-C9DB-7306-466C-DFD2401F85D4}"/>
              </a:ext>
            </a:extLst>
          </p:cNvPr>
          <p:cNvSpPr>
            <a:spLocks noGrp="1"/>
          </p:cNvSpPr>
          <p:nvPr>
            <p:ph sz="quarter" idx="15"/>
          </p:nvPr>
        </p:nvSpPr>
        <p:spPr>
          <a:xfrm>
            <a:off x="8202168" y="3172968"/>
            <a:ext cx="3255264" cy="2688336"/>
          </a:xfrm>
        </p:spPr>
        <p:txBody>
          <a:bodyPr lIns="91440" tIns="0">
            <a:noAutofit/>
          </a:bodyPr>
          <a:lstStyle>
            <a:lvl1pPr marL="0" indent="0">
              <a:buNone/>
              <a:defRPr sz="2400" cap="all" baseline="0">
                <a:solidFill>
                  <a:schemeClr val="accent2">
                    <a:lumMod val="20000"/>
                    <a:lumOff val="80000"/>
                  </a:schemeClr>
                </a:solidFill>
              </a:defRPr>
            </a:lvl1pPr>
            <a:lvl2pPr marL="0" indent="0">
              <a:spcBef>
                <a:spcPts val="1800"/>
              </a:spcBef>
              <a:buNone/>
              <a:defRPr sz="1600">
                <a:solidFill>
                  <a:schemeClr val="accent2">
                    <a:lumMod val="20000"/>
                    <a:lumOff val="80000"/>
                  </a:schemeClr>
                </a:solidFill>
              </a:defRPr>
            </a:lvl2pPr>
            <a:lvl3pPr>
              <a:defRPr sz="1600"/>
            </a:lvl3pPr>
            <a:lvl4pPr>
              <a:defRPr sz="1600"/>
            </a:lvl4pPr>
            <a:lvl5pPr>
              <a:defRPr sz="16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423946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3DE998D3-1DC1-ED0C-84CE-D3710A6AE4A8}"/>
              </a:ext>
            </a:extLst>
          </p:cNvPr>
          <p:cNvSpPr>
            <a:spLocks noGrp="1"/>
          </p:cNvSpPr>
          <p:nvPr>
            <p:ph type="pic" sz="quarter" idx="13"/>
          </p:nvPr>
        </p:nvSpPr>
        <p:spPr>
          <a:xfrm>
            <a:off x="0" y="0"/>
            <a:ext cx="12188825" cy="6858000"/>
          </a:xfrm>
          <a:custGeom>
            <a:avLst/>
            <a:gdLst>
              <a:gd name="connsiteX0" fmla="*/ 0 w 12188825"/>
              <a:gd name="connsiteY0" fmla="*/ 0 h 6858000"/>
              <a:gd name="connsiteX1" fmla="*/ 4341813 w 12188825"/>
              <a:gd name="connsiteY1" fmla="*/ 0 h 6858000"/>
              <a:gd name="connsiteX2" fmla="*/ 4341813 w 12188825"/>
              <a:gd name="connsiteY2" fmla="*/ 4745736 h 6858000"/>
              <a:gd name="connsiteX3" fmla="*/ 4369245 w 12188825"/>
              <a:gd name="connsiteY3" fmla="*/ 4745736 h 6858000"/>
              <a:gd name="connsiteX4" fmla="*/ 4369245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0" y="0"/>
                </a:moveTo>
                <a:lnTo>
                  <a:pt x="4341813" y="0"/>
                </a:lnTo>
                <a:lnTo>
                  <a:pt x="4341813" y="4745736"/>
                </a:lnTo>
                <a:lnTo>
                  <a:pt x="4369245" y="4745736"/>
                </a:lnTo>
                <a:lnTo>
                  <a:pt x="4369245" y="0"/>
                </a:ln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640081" y="640080"/>
            <a:ext cx="3200400" cy="2084832"/>
          </a:xfrm>
        </p:spPr>
        <p:txBody>
          <a:bodyPr anchor="t">
            <a:noAutofit/>
          </a:bodyPr>
          <a:lstStyle>
            <a:lvl1pPr algn="l">
              <a:lnSpc>
                <a:spcPct val="90000"/>
              </a:lnSpc>
              <a:defRPr sz="4800" b="0" cap="none" baseline="0">
                <a:solidFill>
                  <a:schemeClr val="accent2">
                    <a:lumMod val="20000"/>
                    <a:lumOff val="80000"/>
                  </a:schemeClr>
                </a:solidFill>
              </a:defRPr>
            </a:lvl1pPr>
          </a:lstStyle>
          <a:p>
            <a:r>
              <a:rPr lang="en-US" dirty="0"/>
              <a:t>CLICK TO EDIT MASTER TITLE STYLE</a:t>
            </a:r>
          </a:p>
        </p:txBody>
      </p:sp>
      <p:sp>
        <p:nvSpPr>
          <p:cNvPr id="8" name="Rectangle 7">
            <a:extLst>
              <a:ext uri="{FF2B5EF4-FFF2-40B4-BE49-F238E27FC236}">
                <a16:creationId xmlns:a16="http://schemas.microsoft.com/office/drawing/2014/main" id="{15CAA1D0-9CC9-4F01-19B8-029FF0FF1254}"/>
              </a:ext>
            </a:extLst>
          </p:cNvPr>
          <p:cNvSpPr/>
          <p:nvPr userDrawn="1"/>
        </p:nvSpPr>
        <p:spPr>
          <a:xfrm rot="5400000">
            <a:off x="1982661" y="2359152"/>
            <a:ext cx="4745736"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Text Placeholder 2">
            <a:extLst>
              <a:ext uri="{FF2B5EF4-FFF2-40B4-BE49-F238E27FC236}">
                <a16:creationId xmlns:a16="http://schemas.microsoft.com/office/drawing/2014/main" id="{35D20188-2858-4017-16C7-8D8B2EB783AC}"/>
              </a:ext>
            </a:extLst>
          </p:cNvPr>
          <p:cNvSpPr>
            <a:spLocks noGrp="1"/>
          </p:cNvSpPr>
          <p:nvPr>
            <p:ph type="body" idx="14"/>
          </p:nvPr>
        </p:nvSpPr>
        <p:spPr>
          <a:xfrm>
            <a:off x="4873753" y="329184"/>
            <a:ext cx="2276856" cy="711200"/>
          </a:xfrm>
        </p:spPr>
        <p:txBody>
          <a:bodyPr anchor="t">
            <a:noAutofit/>
          </a:bodyPr>
          <a:lstStyle>
            <a:lvl1pPr marL="0" indent="0">
              <a:lnSpc>
                <a:spcPct val="90000"/>
              </a:lnSpc>
              <a:spcBef>
                <a:spcPts val="0"/>
              </a:spcBef>
              <a:buNone/>
              <a:defRPr sz="2400" b="0" cap="all" baseline="0">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Content Placeholder 3">
            <a:extLst>
              <a:ext uri="{FF2B5EF4-FFF2-40B4-BE49-F238E27FC236}">
                <a16:creationId xmlns:a16="http://schemas.microsoft.com/office/drawing/2014/main" id="{3351FF95-77DF-46F6-7673-71454E42DC18}"/>
              </a:ext>
            </a:extLst>
          </p:cNvPr>
          <p:cNvSpPr>
            <a:spLocks noGrp="1"/>
          </p:cNvSpPr>
          <p:nvPr>
            <p:ph sz="half" idx="2"/>
          </p:nvPr>
        </p:nvSpPr>
        <p:spPr>
          <a:xfrm>
            <a:off x="4873753" y="859536"/>
            <a:ext cx="2276856" cy="1316736"/>
          </a:xfrm>
        </p:spPr>
        <p:txBody>
          <a:bodyPr>
            <a:noAutofit/>
          </a:bodyPr>
          <a:lstStyle>
            <a:lvl1pPr>
              <a:lnSpc>
                <a:spcPct val="100000"/>
              </a:lnSpc>
              <a:spcBef>
                <a:spcPts val="1200"/>
              </a:spcBef>
              <a:buClr>
                <a:schemeClr val="accent2">
                  <a:lumMod val="20000"/>
                  <a:lumOff val="80000"/>
                </a:schemeClr>
              </a:buClr>
              <a:defRPr sz="1600">
                <a:solidFill>
                  <a:schemeClr val="accent2">
                    <a:lumMod val="20000"/>
                    <a:lumOff val="80000"/>
                  </a:schemeClr>
                </a:solidFill>
              </a:defRPr>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a:t>Click to edit Master text styles</a:t>
            </a:r>
          </a:p>
        </p:txBody>
      </p:sp>
      <p:sp>
        <p:nvSpPr>
          <p:cNvPr id="11" name="Text Placeholder 4">
            <a:extLst>
              <a:ext uri="{FF2B5EF4-FFF2-40B4-BE49-F238E27FC236}">
                <a16:creationId xmlns:a16="http://schemas.microsoft.com/office/drawing/2014/main" id="{D585749F-5840-3B72-40A1-A68404430863}"/>
              </a:ext>
            </a:extLst>
          </p:cNvPr>
          <p:cNvSpPr>
            <a:spLocks noGrp="1"/>
          </p:cNvSpPr>
          <p:nvPr>
            <p:ph type="body" sz="quarter" idx="3"/>
          </p:nvPr>
        </p:nvSpPr>
        <p:spPr>
          <a:xfrm>
            <a:off x="4873753" y="2286000"/>
            <a:ext cx="2276856" cy="711200"/>
          </a:xfrm>
        </p:spPr>
        <p:txBody>
          <a:bodyPr anchor="t">
            <a:noAutofit/>
          </a:bodyPr>
          <a:lstStyle>
            <a:lvl1pPr marL="0" indent="0">
              <a:lnSpc>
                <a:spcPct val="90000"/>
              </a:lnSpc>
              <a:spcBef>
                <a:spcPts val="0"/>
              </a:spcBef>
              <a:buNone/>
              <a:defRPr sz="2400" b="0" cap="all" baseline="0">
                <a:solidFill>
                  <a:schemeClr val="accent4">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AA075B67-81C5-7714-2DF6-B942F80605C7}"/>
              </a:ext>
            </a:extLst>
          </p:cNvPr>
          <p:cNvSpPr>
            <a:spLocks noGrp="1"/>
          </p:cNvSpPr>
          <p:nvPr>
            <p:ph sz="quarter" idx="4"/>
          </p:nvPr>
        </p:nvSpPr>
        <p:spPr>
          <a:xfrm>
            <a:off x="4873753" y="2770632"/>
            <a:ext cx="2276856" cy="1316736"/>
          </a:xfrm>
        </p:spPr>
        <p:txBody>
          <a:bodyPr>
            <a:noAutofit/>
          </a:bodyPr>
          <a:lstStyle>
            <a:lvl1pPr>
              <a:lnSpc>
                <a:spcPct val="100000"/>
              </a:lnSpc>
              <a:spcBef>
                <a:spcPts val="1200"/>
              </a:spcBef>
              <a:buClr>
                <a:schemeClr val="accent2">
                  <a:lumMod val="20000"/>
                  <a:lumOff val="80000"/>
                </a:schemeClr>
              </a:buClr>
              <a:defRPr sz="1600">
                <a:solidFill>
                  <a:schemeClr val="accent2">
                    <a:lumMod val="20000"/>
                    <a:lumOff val="80000"/>
                  </a:schemeClr>
                </a:solidFill>
              </a:defRPr>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a:t>Click to edit Master text styles</a:t>
            </a:r>
          </a:p>
        </p:txBody>
      </p:sp>
    </p:spTree>
    <p:extLst>
      <p:ext uri="{BB962C8B-B14F-4D97-AF65-F5344CB8AC3E}">
        <p14:creationId xmlns:p14="http://schemas.microsoft.com/office/powerpoint/2010/main" val="334811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4" name="Footer Placeholder 3"/>
          <p:cNvSpPr>
            <a:spLocks noGrp="1"/>
          </p:cNvSpPr>
          <p:nvPr>
            <p:ph type="ftr" sz="quarter" idx="11"/>
          </p:nvPr>
        </p:nvSpPr>
        <p:spPr/>
        <p:txBody>
          <a:bodyPr/>
          <a:lstStyle/>
          <a:p>
            <a:r>
              <a:rPr lang="en-US" dirty="0"/>
              <a:t>CLASSICAL LITERATURE</a:t>
            </a:r>
            <a:endParaRPr dirty="0"/>
          </a:p>
        </p:txBody>
      </p:sp>
      <p:sp>
        <p:nvSpPr>
          <p:cNvPr id="3" name="Date Placeholder 2"/>
          <p:cNvSpPr>
            <a:spLocks noGrp="1"/>
          </p:cNvSpPr>
          <p:nvPr>
            <p:ph type="dt" sz="half" idx="10"/>
          </p:nvPr>
        </p:nvSpPr>
        <p:spPr>
          <a:xfrm>
            <a:off x="8836898" y="6172200"/>
            <a:ext cx="1218883" cy="304800"/>
          </a:xfrm>
          <a:prstGeom prst="rect">
            <a:avLst/>
          </a:prstGeom>
        </p:spPr>
        <p:txBody>
          <a:bodyPr/>
          <a:lstStyle/>
          <a:p>
            <a:endParaRPr dirty="0"/>
          </a:p>
        </p:txBody>
      </p:sp>
      <p:sp>
        <p:nvSpPr>
          <p:cNvPr id="5" name="Slide Number Placeholder 4"/>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56593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CLASSICAL LITERATURE</a:t>
            </a:r>
            <a:endParaRPr dirty="0"/>
          </a:p>
        </p:txBody>
      </p:sp>
      <p:sp>
        <p:nvSpPr>
          <p:cNvPr id="2" name="Date Placeholder 1"/>
          <p:cNvSpPr>
            <a:spLocks noGrp="1"/>
          </p:cNvSpPr>
          <p:nvPr>
            <p:ph type="dt" sz="half" idx="10"/>
          </p:nvPr>
        </p:nvSpPr>
        <p:spPr>
          <a:xfrm>
            <a:off x="8836898" y="6172200"/>
            <a:ext cx="1218883" cy="304800"/>
          </a:xfrm>
          <a:prstGeom prst="rect">
            <a:avLst/>
          </a:prstGeom>
        </p:spPr>
        <p:txBody>
          <a:bodyPr/>
          <a:lstStyle/>
          <a:p>
            <a:endParaRPr dirty="0"/>
          </a:p>
        </p:txBody>
      </p:sp>
      <p:sp>
        <p:nvSpPr>
          <p:cNvPr id="4" name="Slide Number Placeholder 3"/>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21287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lgn="l">
              <a:defRPr sz="4800" b="0"/>
            </a:lvl1pPr>
          </a:lstStyle>
          <a:p>
            <a:r>
              <a:rPr lang="en-US" dirty="0"/>
              <a:t>CLICK TO EDIT MASTER TITLE STYLE</a:t>
            </a: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CLASSICAL LITERATURE</a:t>
            </a:r>
            <a:endParaRPr dirty="0"/>
          </a:p>
        </p:txBody>
      </p:sp>
      <p:sp>
        <p:nvSpPr>
          <p:cNvPr id="5" name="Date Placeholder 4"/>
          <p:cNvSpPr>
            <a:spLocks noGrp="1"/>
          </p:cNvSpPr>
          <p:nvPr>
            <p:ph type="dt" sz="half" idx="10"/>
          </p:nvPr>
        </p:nvSpPr>
        <p:spPr>
          <a:xfrm>
            <a:off x="8836898" y="6172200"/>
            <a:ext cx="1218883" cy="304800"/>
          </a:xfrm>
          <a:prstGeom prst="rect">
            <a:avLst/>
          </a:prstGeom>
        </p:spPr>
        <p:txBody>
          <a:bodyPr/>
          <a:lstStyle/>
          <a:p>
            <a:endParaRPr dirty="0"/>
          </a:p>
        </p:txBody>
      </p:sp>
      <p:sp>
        <p:nvSpPr>
          <p:cNvPr id="7" name="Slide Number Placeholder 6"/>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185864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chor="b">
            <a:normAutofit/>
          </a:bodyPr>
          <a:lstStyle>
            <a:lvl1pPr algn="l">
              <a:defRPr sz="4800" b="0">
                <a:latin typeface="Book Antiqua" panose="02040602050305030304" pitchFamily="18" charset="0"/>
              </a:defRPr>
            </a:lvl1pPr>
          </a:lstStyle>
          <a:p>
            <a:r>
              <a:rPr lang="en-US" dirty="0"/>
              <a:t>CLICK TO EDIT MASTER TITLE STYLE</a:t>
            </a:r>
          </a:p>
        </p:txBody>
      </p:sp>
      <p:sp>
        <p:nvSpPr>
          <p:cNvPr id="8" name="Rectangle 7"/>
          <p:cNvSpPr/>
          <p:nvPr/>
        </p:nvSpPr>
        <p:spPr>
          <a:xfrm>
            <a:off x="1218883" y="1803400"/>
            <a:ext cx="6602280" cy="4267200"/>
          </a:xfrm>
          <a:prstGeom prst="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dirty="0"/>
          </a:p>
        </p:txBody>
      </p:sp>
      <p:sp>
        <p:nvSpPr>
          <p:cNvPr id="3" name="Picture Placeholder 2" descr="An empty placeholder to add an image. Click on the placeholder and select the image that you wish to add."/>
          <p:cNvSpPr>
            <a:spLocks noGrp="1"/>
          </p:cNvSpPr>
          <p:nvPr>
            <p:ph type="pic" idx="1"/>
          </p:nvPr>
        </p:nvSpPr>
        <p:spPr>
          <a:xfrm>
            <a:off x="1338739" y="1925320"/>
            <a:ext cx="6362567" cy="4023360"/>
          </a:xfr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400">
                <a:solidFill>
                  <a:schemeClr val="tx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CLASSICAL LITERATURE</a:t>
            </a:r>
            <a:endParaRPr dirty="0"/>
          </a:p>
        </p:txBody>
      </p:sp>
      <p:sp>
        <p:nvSpPr>
          <p:cNvPr id="5" name="Date Placeholder 4"/>
          <p:cNvSpPr>
            <a:spLocks noGrp="1"/>
          </p:cNvSpPr>
          <p:nvPr>
            <p:ph type="dt" sz="half" idx="10"/>
          </p:nvPr>
        </p:nvSpPr>
        <p:spPr>
          <a:xfrm>
            <a:off x="8836898" y="6172200"/>
            <a:ext cx="1218883" cy="304800"/>
          </a:xfrm>
          <a:prstGeom prst="rect">
            <a:avLst/>
          </a:prstGeom>
        </p:spPr>
        <p:txBody>
          <a:bodyPr/>
          <a:lstStyle/>
          <a:p>
            <a:endParaRPr dirty="0"/>
          </a:p>
        </p:txBody>
      </p:sp>
      <p:sp>
        <p:nvSpPr>
          <p:cNvPr id="7" name="Slide Number Placeholder 6"/>
          <p:cNvSpPr>
            <a:spLocks noGrp="1"/>
          </p:cNvSpPr>
          <p:nvPr>
            <p:ph type="sldNum" sz="quarter" idx="12"/>
          </p:nvPr>
        </p:nvSpPr>
        <p:spPr/>
        <p:txBody>
          <a:bodyPr/>
          <a:lstStyle/>
          <a:p>
            <a:fld id="{DF28FB93-0A08-4E7D-8E63-9EFA29F1E093}" type="slidenum">
              <a:rPr/>
              <a:pPr/>
              <a:t>‹#›</a:t>
            </a:fld>
            <a:endParaRPr dirty="0"/>
          </a:p>
        </p:txBody>
      </p:sp>
    </p:spTree>
    <p:extLst>
      <p:ext uri="{BB962C8B-B14F-4D97-AF65-F5344CB8AC3E}">
        <p14:creationId xmlns:p14="http://schemas.microsoft.com/office/powerpoint/2010/main" val="2405057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7918577" y="0"/>
            <a:ext cx="4270248"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cxnSp>
        <p:nvCxnSpPr>
          <p:cNvPr id="6" name="Straight Connector 5">
            <a:extLst>
              <a:ext uri="{FF2B5EF4-FFF2-40B4-BE49-F238E27FC236}">
                <a16:creationId xmlns:a16="http://schemas.microsoft.com/office/drawing/2014/main" id="{22AF402F-F8C6-E5B1-65C7-DFC0D8ED0878}"/>
              </a:ext>
            </a:extLst>
          </p:cNvPr>
          <p:cNvCxnSpPr>
            <a:cxnSpLocks/>
          </p:cNvCxnSpPr>
          <p:nvPr userDrawn="1"/>
        </p:nvCxnSpPr>
        <p:spPr>
          <a:xfrm>
            <a:off x="1522413" y="2743200"/>
            <a:ext cx="0" cy="4114800"/>
          </a:xfrm>
          <a:prstGeom prst="line">
            <a:avLst/>
          </a:prstGeom>
          <a:ln w="254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1828800" y="2743200"/>
            <a:ext cx="5102352" cy="2157984"/>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lstStyle/>
          <a:p>
            <a:r>
              <a:rPr lang="en-US"/>
              <a:t>Click to edit Master title style</a:t>
            </a:r>
          </a:p>
        </p:txBody>
      </p:sp>
    </p:spTree>
    <p:extLst>
      <p:ext uri="{BB962C8B-B14F-4D97-AF65-F5344CB8AC3E}">
        <p14:creationId xmlns:p14="http://schemas.microsoft.com/office/powerpoint/2010/main" val="30539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lvl1pPr>
              <a:defRPr>
                <a:solidFill>
                  <a:schemeClr val="tx2">
                    <a:lumMod val="50000"/>
                  </a:schemeClr>
                </a:solidFill>
              </a:defRPr>
            </a:lvl1p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lvl1pPr>
              <a:defRPr>
                <a:solidFill>
                  <a:schemeClr val="tx2">
                    <a:lumMod val="50000"/>
                  </a:schemeClr>
                </a:solidFill>
              </a:defRPr>
            </a:lvl1p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1220660" y="2386584"/>
            <a:ext cx="9747504" cy="4014216"/>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AEE196DA-ED88-0EDC-A28F-7426416C0CA5}"/>
              </a:ext>
            </a:extLst>
          </p:cNvPr>
          <p:cNvSpPr>
            <a:spLocks noGrp="1"/>
          </p:cNvSpPr>
          <p:nvPr>
            <p:ph type="title"/>
          </p:nvPr>
        </p:nvSpPr>
        <p:spPr>
          <a:xfrm>
            <a:off x="1220660" y="640080"/>
            <a:ext cx="9747504" cy="1625600"/>
          </a:xfrm>
        </p:spPr>
        <p:txBody>
          <a:bodyP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030462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wo content, and pictur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0" y="0"/>
            <a:ext cx="3355848"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4178808" y="2862072"/>
            <a:ext cx="7397496" cy="1572768"/>
          </a:xfrm>
        </p:spPr>
        <p:txBody>
          <a:bodyPr>
            <a:normAutofit/>
          </a:bodyPr>
          <a:lstStyle>
            <a:lvl1pPr>
              <a:defRPr sz="16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4178808" y="640080"/>
            <a:ext cx="7397496" cy="1773936"/>
          </a:xfrm>
        </p:spPr>
        <p:txBody>
          <a:bodyPr anchor="t" anchorCtr="0"/>
          <a:lstStyle/>
          <a:p>
            <a:r>
              <a:rPr lang="en-US"/>
              <a:t>Click to edit Master title style</a:t>
            </a:r>
            <a:endParaRPr lang="en-US" dirty="0"/>
          </a:p>
        </p:txBody>
      </p:sp>
      <p:sp>
        <p:nvSpPr>
          <p:cNvPr id="2" name="Content Placeholder 8">
            <a:extLst>
              <a:ext uri="{FF2B5EF4-FFF2-40B4-BE49-F238E27FC236}">
                <a16:creationId xmlns:a16="http://schemas.microsoft.com/office/drawing/2014/main" id="{D5E17843-7672-6C71-1608-D794830CE89C}"/>
              </a:ext>
            </a:extLst>
          </p:cNvPr>
          <p:cNvSpPr>
            <a:spLocks noGrp="1"/>
          </p:cNvSpPr>
          <p:nvPr>
            <p:ph sz="quarter" idx="15"/>
          </p:nvPr>
        </p:nvSpPr>
        <p:spPr>
          <a:xfrm>
            <a:off x="4160520" y="4846320"/>
            <a:ext cx="7397496" cy="1170432"/>
          </a:xfrm>
        </p:spPr>
        <p:txBody>
          <a:bodyPr>
            <a:noAutofit/>
          </a:bodyPr>
          <a:lstStyle>
            <a:lvl1pPr>
              <a:spcBef>
                <a:spcPts val="1200"/>
              </a:spcBef>
              <a:defRPr sz="1200"/>
            </a:lvl1pPr>
            <a:lvl2pPr>
              <a:spcBef>
                <a:spcPts val="1200"/>
              </a:spcBef>
              <a:defRPr sz="1200"/>
            </a:lvl2pPr>
            <a:lvl3pPr>
              <a:spcBef>
                <a:spcPts val="1200"/>
              </a:spcBef>
              <a:defRPr sz="1200"/>
            </a:lvl3pPr>
            <a:lvl4pPr>
              <a:spcBef>
                <a:spcPts val="1200"/>
              </a:spcBef>
              <a:defRPr sz="1200"/>
            </a:lvl4pPr>
            <a:lvl5pPr>
              <a:spcBef>
                <a:spcPts val="12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717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two content, and picture 2">
    <p:bg>
      <p:bgPr>
        <a:solidFill>
          <a:schemeClr val="accent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8915400" y="0"/>
            <a:ext cx="2587752"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sp>
        <p:nvSpPr>
          <p:cNvPr id="9" name="Content Placeholder 8">
            <a:extLst>
              <a:ext uri="{FF2B5EF4-FFF2-40B4-BE49-F238E27FC236}">
                <a16:creationId xmlns:a16="http://schemas.microsoft.com/office/drawing/2014/main" id="{7DF5DDB4-0253-D5F5-A233-DC6A9A787286}"/>
              </a:ext>
            </a:extLst>
          </p:cNvPr>
          <p:cNvSpPr>
            <a:spLocks noGrp="1"/>
          </p:cNvSpPr>
          <p:nvPr>
            <p:ph sz="quarter" idx="14"/>
          </p:nvPr>
        </p:nvSpPr>
        <p:spPr>
          <a:xfrm>
            <a:off x="640080" y="2679192"/>
            <a:ext cx="7242048" cy="1170432"/>
          </a:xfrm>
        </p:spPr>
        <p:txBody>
          <a:bodyPr>
            <a:noAutofit/>
          </a:bodyPr>
          <a:lstStyle>
            <a:lvl1pPr>
              <a:spcBef>
                <a:spcPts val="1200"/>
              </a:spcBef>
              <a:buClr>
                <a:schemeClr val="accent2">
                  <a:lumMod val="20000"/>
                  <a:lumOff val="80000"/>
                </a:schemeClr>
              </a:buClr>
              <a:defRPr sz="1200">
                <a:solidFill>
                  <a:schemeClr val="accent2">
                    <a:lumMod val="20000"/>
                    <a:lumOff val="80000"/>
                  </a:schemeClr>
                </a:solidFill>
              </a:defRPr>
            </a:lvl1pPr>
            <a:lvl2pPr>
              <a:spcBef>
                <a:spcPts val="1200"/>
              </a:spcBef>
              <a:buClr>
                <a:schemeClr val="accent2">
                  <a:lumMod val="20000"/>
                  <a:lumOff val="80000"/>
                </a:schemeClr>
              </a:buClr>
              <a:defRPr sz="1200">
                <a:solidFill>
                  <a:schemeClr val="accent2">
                    <a:lumMod val="20000"/>
                    <a:lumOff val="80000"/>
                  </a:schemeClr>
                </a:solidFill>
              </a:defRPr>
            </a:lvl2pPr>
            <a:lvl3pPr>
              <a:spcBef>
                <a:spcPts val="1200"/>
              </a:spcBef>
              <a:buClr>
                <a:schemeClr val="accent2">
                  <a:lumMod val="20000"/>
                  <a:lumOff val="80000"/>
                </a:schemeClr>
              </a:buClr>
              <a:defRPr sz="1200">
                <a:solidFill>
                  <a:schemeClr val="accent2">
                    <a:lumMod val="20000"/>
                    <a:lumOff val="80000"/>
                  </a:schemeClr>
                </a:solidFill>
              </a:defRPr>
            </a:lvl3pPr>
            <a:lvl4pPr>
              <a:spcBef>
                <a:spcPts val="1200"/>
              </a:spcBef>
              <a:buClr>
                <a:schemeClr val="accent2">
                  <a:lumMod val="20000"/>
                  <a:lumOff val="80000"/>
                </a:schemeClr>
              </a:buClr>
              <a:defRPr sz="1200">
                <a:solidFill>
                  <a:schemeClr val="accent2">
                    <a:lumMod val="20000"/>
                    <a:lumOff val="80000"/>
                  </a:schemeClr>
                </a:solidFill>
              </a:defRPr>
            </a:lvl4pPr>
            <a:lvl5pPr>
              <a:spcBef>
                <a:spcPts val="1200"/>
              </a:spcBef>
              <a:buClr>
                <a:schemeClr val="accent2">
                  <a:lumMod val="20000"/>
                  <a:lumOff val="80000"/>
                </a:schemeClr>
              </a:buClr>
              <a:defRPr sz="1200">
                <a:solidFill>
                  <a:schemeClr val="accent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640080" y="640080"/>
            <a:ext cx="6858000" cy="1700784"/>
          </a:xfrm>
        </p:spPr>
        <p:txBody>
          <a:bodyPr/>
          <a:lstStyle>
            <a:lvl1pPr>
              <a:defRPr>
                <a:solidFill>
                  <a:schemeClr val="accent2">
                    <a:lumMod val="20000"/>
                    <a:lumOff val="80000"/>
                  </a:schemeClr>
                </a:solidFill>
              </a:defRPr>
            </a:lvl1pPr>
          </a:lstStyle>
          <a:p>
            <a:r>
              <a:rPr lang="en-US"/>
              <a:t>Click to edit Master title style</a:t>
            </a:r>
            <a:endParaRPr lang="en-US" dirty="0"/>
          </a:p>
        </p:txBody>
      </p:sp>
      <p:sp>
        <p:nvSpPr>
          <p:cNvPr id="2" name="Content Placeholder 8">
            <a:extLst>
              <a:ext uri="{FF2B5EF4-FFF2-40B4-BE49-F238E27FC236}">
                <a16:creationId xmlns:a16="http://schemas.microsoft.com/office/drawing/2014/main" id="{7856CD97-B46D-FEB2-B35C-2890C62DB543}"/>
              </a:ext>
            </a:extLst>
          </p:cNvPr>
          <p:cNvSpPr>
            <a:spLocks noGrp="1"/>
          </p:cNvSpPr>
          <p:nvPr>
            <p:ph sz="quarter" idx="15"/>
          </p:nvPr>
        </p:nvSpPr>
        <p:spPr>
          <a:xfrm>
            <a:off x="640080" y="4059936"/>
            <a:ext cx="7242048" cy="2130552"/>
          </a:xfrm>
        </p:spPr>
        <p:txBody>
          <a:bodyPr>
            <a:normAutofit/>
          </a:bodyPr>
          <a:lstStyle>
            <a:lvl1pPr>
              <a:buClr>
                <a:schemeClr val="accent2">
                  <a:lumMod val="20000"/>
                  <a:lumOff val="80000"/>
                </a:schemeClr>
              </a:buClr>
              <a:defRPr sz="1200">
                <a:solidFill>
                  <a:schemeClr val="accent2">
                    <a:lumMod val="20000"/>
                    <a:lumOff val="80000"/>
                  </a:schemeClr>
                </a:solidFill>
              </a:defRPr>
            </a:lvl1pPr>
            <a:lvl2pPr>
              <a:buClr>
                <a:schemeClr val="accent2">
                  <a:lumMod val="20000"/>
                  <a:lumOff val="80000"/>
                </a:schemeClr>
              </a:buClr>
              <a:defRPr sz="1200">
                <a:solidFill>
                  <a:schemeClr val="accent2">
                    <a:lumMod val="20000"/>
                    <a:lumOff val="80000"/>
                  </a:schemeClr>
                </a:solidFill>
              </a:defRPr>
            </a:lvl2pPr>
            <a:lvl3pPr>
              <a:buClr>
                <a:schemeClr val="accent2">
                  <a:lumMod val="20000"/>
                  <a:lumOff val="80000"/>
                </a:schemeClr>
              </a:buClr>
              <a:defRPr sz="1200">
                <a:solidFill>
                  <a:schemeClr val="accent2">
                    <a:lumMod val="20000"/>
                    <a:lumOff val="80000"/>
                  </a:schemeClr>
                </a:solidFill>
              </a:defRPr>
            </a:lvl3pPr>
            <a:lvl4pPr>
              <a:buClr>
                <a:schemeClr val="accent2">
                  <a:lumMod val="20000"/>
                  <a:lumOff val="80000"/>
                </a:schemeClr>
              </a:buClr>
              <a:defRPr sz="1200">
                <a:solidFill>
                  <a:schemeClr val="accent2">
                    <a:lumMod val="20000"/>
                    <a:lumOff val="80000"/>
                  </a:schemeClr>
                </a:solidFill>
              </a:defRPr>
            </a:lvl4pPr>
            <a:lvl5pPr>
              <a:buClr>
                <a:schemeClr val="accent2">
                  <a:lumMod val="20000"/>
                  <a:lumOff val="80000"/>
                </a:schemeClr>
              </a:buClr>
              <a:defRPr sz="1200">
                <a:solidFill>
                  <a:schemeClr val="accent2">
                    <a:lumMod val="20000"/>
                    <a:lumOff val="8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59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8157CF4D-A5B0-F63D-3033-42520894BFE3}"/>
              </a:ext>
            </a:extLst>
          </p:cNvPr>
          <p:cNvSpPr>
            <a:spLocks noGrp="1"/>
          </p:cNvSpPr>
          <p:nvPr>
            <p:ph type="pic" sz="quarter" idx="13"/>
          </p:nvPr>
        </p:nvSpPr>
        <p:spPr>
          <a:xfrm>
            <a:off x="-1" y="0"/>
            <a:ext cx="12188825" cy="6858000"/>
          </a:xfrm>
          <a:custGeom>
            <a:avLst/>
            <a:gdLst>
              <a:gd name="connsiteX0" fmla="*/ 4759389 w 12188825"/>
              <a:gd name="connsiteY0" fmla="*/ 4787265 h 6858000"/>
              <a:gd name="connsiteX1" fmla="*/ 4759389 w 12188825"/>
              <a:gd name="connsiteY1" fmla="*/ 4814697 h 6858000"/>
              <a:gd name="connsiteX2" fmla="*/ 7429437 w 12188825"/>
              <a:gd name="connsiteY2" fmla="*/ 4814697 h 6858000"/>
              <a:gd name="connsiteX3" fmla="*/ 7429437 w 12188825"/>
              <a:gd name="connsiteY3" fmla="*/ 4787265 h 6858000"/>
              <a:gd name="connsiteX4" fmla="*/ 0 w 12188825"/>
              <a:gd name="connsiteY4" fmla="*/ 0 h 6858000"/>
              <a:gd name="connsiteX5" fmla="*/ 12188825 w 12188825"/>
              <a:gd name="connsiteY5" fmla="*/ 0 h 6858000"/>
              <a:gd name="connsiteX6" fmla="*/ 12188825 w 12188825"/>
              <a:gd name="connsiteY6" fmla="*/ 6858000 h 6858000"/>
              <a:gd name="connsiteX7" fmla="*/ 0 w 12188825"/>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825" h="6858000">
                <a:moveTo>
                  <a:pt x="4759389" y="4787265"/>
                </a:moveTo>
                <a:lnTo>
                  <a:pt x="4759389" y="4814697"/>
                </a:lnTo>
                <a:lnTo>
                  <a:pt x="7429437" y="4814697"/>
                </a:lnTo>
                <a:lnTo>
                  <a:pt x="7429437" y="4787265"/>
                </a:lnTo>
                <a:close/>
                <a:moveTo>
                  <a:pt x="0" y="0"/>
                </a:moveTo>
                <a:lnTo>
                  <a:pt x="12188825" y="0"/>
                </a:lnTo>
                <a:lnTo>
                  <a:pt x="12188825" y="6858000"/>
                </a:lnTo>
                <a:lnTo>
                  <a:pt x="0" y="6858000"/>
                </a:lnTo>
                <a:close/>
              </a:path>
            </a:pathLst>
          </a:custGeom>
          <a:solidFill>
            <a:schemeClr val="accent2"/>
          </a:solidFill>
        </p:spPr>
        <p:txBody>
          <a:bodyPr wrap="square" anchor="ctr">
            <a:noAutofit/>
          </a:bodyPr>
          <a:lstStyle>
            <a:lvl1pPr marL="0" indent="0" algn="ctr">
              <a:buNone/>
              <a:defRPr/>
            </a:lvl1pPr>
          </a:lstStyle>
          <a:p>
            <a:r>
              <a:rPr lang="en-US"/>
              <a:t>Click icon to add picture</a:t>
            </a:r>
            <a:endParaRPr lang="en-US" dirty="0"/>
          </a:p>
        </p:txBody>
      </p:sp>
      <p:sp>
        <p:nvSpPr>
          <p:cNvPr id="2" name="Title 1"/>
          <p:cNvSpPr>
            <a:spLocks noGrp="1"/>
          </p:cNvSpPr>
          <p:nvPr>
            <p:ph type="title" hasCustomPrompt="1"/>
          </p:nvPr>
        </p:nvSpPr>
        <p:spPr>
          <a:xfrm>
            <a:off x="415988" y="3657600"/>
            <a:ext cx="11356848" cy="941832"/>
          </a:xfrm>
        </p:spPr>
        <p:txBody>
          <a:bodyPr anchor="t">
            <a:normAutofit/>
          </a:bodyPr>
          <a:lstStyle>
            <a:lvl1pPr algn="ctr">
              <a:lnSpc>
                <a:spcPct val="90000"/>
              </a:lnSpc>
              <a:defRPr sz="4800" b="0" cap="none" baseline="0">
                <a:solidFill>
                  <a:schemeClr val="accent2">
                    <a:lumMod val="20000"/>
                    <a:lumOff val="80000"/>
                  </a:schemeClr>
                </a:solidFill>
              </a:defRPr>
            </a:lvl1pPr>
          </a:lstStyle>
          <a:p>
            <a:r>
              <a:rPr lang="en-US" dirty="0"/>
              <a:t>CLICK TO EDIT MASTER TITLE STYLE</a:t>
            </a:r>
          </a:p>
        </p:txBody>
      </p:sp>
      <p:sp>
        <p:nvSpPr>
          <p:cNvPr id="3" name="Text Placeholder 2"/>
          <p:cNvSpPr>
            <a:spLocks noGrp="1"/>
          </p:cNvSpPr>
          <p:nvPr>
            <p:ph type="body" idx="1"/>
          </p:nvPr>
        </p:nvSpPr>
        <p:spPr>
          <a:xfrm>
            <a:off x="1380680" y="5129784"/>
            <a:ext cx="9427464" cy="987552"/>
          </a:xfrm>
        </p:spPr>
        <p:txBody>
          <a:bodyPr anchor="t">
            <a:normAutofit/>
          </a:bodyPr>
          <a:lstStyle>
            <a:lvl1pPr marL="0" indent="0" algn="ctr">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6" name="Rectangle 15">
            <a:extLst>
              <a:ext uri="{FF2B5EF4-FFF2-40B4-BE49-F238E27FC236}">
                <a16:creationId xmlns:a16="http://schemas.microsoft.com/office/drawing/2014/main" id="{DDC6E071-6E0A-A6A5-AC43-072450B96555}"/>
              </a:ext>
            </a:extLst>
          </p:cNvPr>
          <p:cNvSpPr/>
          <p:nvPr userDrawn="1"/>
        </p:nvSpPr>
        <p:spPr>
          <a:xfrm>
            <a:off x="4759388" y="4787265"/>
            <a:ext cx="2670048" cy="27432"/>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5262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A6CCC78F-07A7-7F5C-E67F-2CFC846E0DE1}"/>
              </a:ext>
            </a:extLst>
          </p:cNvPr>
          <p:cNvSpPr/>
          <p:nvPr userDrawn="1"/>
        </p:nvSpPr>
        <p:spPr>
          <a:xfrm>
            <a:off x="3813048" y="612648"/>
            <a:ext cx="7635240" cy="5486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Picture Placeholder 16">
            <a:extLst>
              <a:ext uri="{FF2B5EF4-FFF2-40B4-BE49-F238E27FC236}">
                <a16:creationId xmlns:a16="http://schemas.microsoft.com/office/drawing/2014/main" id="{5D7FFB3F-B685-7C31-5080-632B0441EADA}"/>
              </a:ext>
            </a:extLst>
          </p:cNvPr>
          <p:cNvSpPr>
            <a:spLocks noGrp="1"/>
          </p:cNvSpPr>
          <p:nvPr>
            <p:ph type="pic" sz="quarter" idx="13"/>
          </p:nvPr>
        </p:nvSpPr>
        <p:spPr>
          <a:xfrm>
            <a:off x="0" y="0"/>
            <a:ext cx="8906256" cy="6858000"/>
          </a:xfrm>
          <a:custGeom>
            <a:avLst/>
            <a:gdLst>
              <a:gd name="connsiteX0" fmla="*/ 0 w 8906256"/>
              <a:gd name="connsiteY0" fmla="*/ 0 h 6858000"/>
              <a:gd name="connsiteX1" fmla="*/ 8906256 w 8906256"/>
              <a:gd name="connsiteY1" fmla="*/ 0 h 6858000"/>
              <a:gd name="connsiteX2" fmla="*/ 8906256 w 8906256"/>
              <a:gd name="connsiteY2" fmla="*/ 612648 h 6858000"/>
              <a:gd name="connsiteX3" fmla="*/ 4945285 w 8906256"/>
              <a:gd name="connsiteY3" fmla="*/ 612648 h 6858000"/>
              <a:gd name="connsiteX4" fmla="*/ 3813048 w 8906256"/>
              <a:gd name="connsiteY4" fmla="*/ 612648 h 6858000"/>
              <a:gd name="connsiteX5" fmla="*/ 3813048 w 8906256"/>
              <a:gd name="connsiteY5" fmla="*/ 6099048 h 6858000"/>
              <a:gd name="connsiteX6" fmla="*/ 4945285 w 8906256"/>
              <a:gd name="connsiteY6" fmla="*/ 6099048 h 6858000"/>
              <a:gd name="connsiteX7" fmla="*/ 8906256 w 8906256"/>
              <a:gd name="connsiteY7" fmla="*/ 6099048 h 6858000"/>
              <a:gd name="connsiteX8" fmla="*/ 8906256 w 8906256"/>
              <a:gd name="connsiteY8" fmla="*/ 6858000 h 6858000"/>
              <a:gd name="connsiteX9" fmla="*/ 0 w 8906256"/>
              <a:gd name="connsiteY9"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6256" h="6858000">
                <a:moveTo>
                  <a:pt x="0" y="0"/>
                </a:moveTo>
                <a:lnTo>
                  <a:pt x="8906256" y="0"/>
                </a:lnTo>
                <a:lnTo>
                  <a:pt x="8906256" y="612648"/>
                </a:lnTo>
                <a:lnTo>
                  <a:pt x="4945285" y="612648"/>
                </a:lnTo>
                <a:lnTo>
                  <a:pt x="3813048" y="612648"/>
                </a:lnTo>
                <a:lnTo>
                  <a:pt x="3813048" y="6099048"/>
                </a:lnTo>
                <a:lnTo>
                  <a:pt x="4945285" y="6099048"/>
                </a:lnTo>
                <a:lnTo>
                  <a:pt x="8906256" y="6099048"/>
                </a:lnTo>
                <a:lnTo>
                  <a:pt x="8906256" y="6858000"/>
                </a:lnTo>
                <a:lnTo>
                  <a:pt x="0" y="6858000"/>
                </a:lnTo>
                <a:close/>
              </a:path>
            </a:pathLst>
          </a:custGeom>
          <a:solidFill>
            <a:schemeClr val="bg2"/>
          </a:solidFill>
        </p:spPr>
        <p:txBody>
          <a:bodyPr wrap="square" anchor="ctr">
            <a:noAutofit/>
          </a:bodyPr>
          <a:lstStyle>
            <a:lvl1pPr marL="0" indent="0" algn="ctr">
              <a:buNone/>
              <a:defRPr/>
            </a:lvl1pPr>
          </a:lstStyle>
          <a:p>
            <a:r>
              <a:rPr lang="en-US"/>
              <a:t>Click icon to add picture</a:t>
            </a:r>
            <a:endParaRPr lang="en-US" dirty="0"/>
          </a:p>
        </p:txBody>
      </p:sp>
      <p:sp>
        <p:nvSpPr>
          <p:cNvPr id="3" name="Footer Placeholder 2">
            <a:extLst>
              <a:ext uri="{FF2B5EF4-FFF2-40B4-BE49-F238E27FC236}">
                <a16:creationId xmlns:a16="http://schemas.microsoft.com/office/drawing/2014/main" id="{B1F06E6E-67F1-F80F-CD69-3BF1E814A004}"/>
              </a:ext>
            </a:extLst>
          </p:cNvPr>
          <p:cNvSpPr>
            <a:spLocks noGrp="1"/>
          </p:cNvSpPr>
          <p:nvPr>
            <p:ph type="ftr" sz="quarter" idx="10"/>
          </p:nvPr>
        </p:nvSpPr>
        <p:spPr/>
        <p:txBody>
          <a:bodyPr/>
          <a:lstStyle/>
          <a:p>
            <a:r>
              <a:rPr lang="en-US" dirty="0"/>
              <a:t>CLASSICAL LITERATURE</a:t>
            </a:r>
          </a:p>
        </p:txBody>
      </p:sp>
      <p:sp>
        <p:nvSpPr>
          <p:cNvPr id="5" name="Slide Number Placeholder 4">
            <a:extLst>
              <a:ext uri="{FF2B5EF4-FFF2-40B4-BE49-F238E27FC236}">
                <a16:creationId xmlns:a16="http://schemas.microsoft.com/office/drawing/2014/main" id="{DFF208DE-A7ED-9CAA-3D46-9581676E6D90}"/>
              </a:ext>
            </a:extLst>
          </p:cNvPr>
          <p:cNvSpPr>
            <a:spLocks noGrp="1"/>
          </p:cNvSpPr>
          <p:nvPr>
            <p:ph type="sldNum" sz="quarter" idx="12"/>
          </p:nvPr>
        </p:nvSpPr>
        <p:spPr/>
        <p:txBody>
          <a:bodyPr/>
          <a:lstStyle/>
          <a:p>
            <a:fld id="{DF28FB93-0A08-4E7D-8E63-9EFA29F1E093}" type="slidenum">
              <a:rPr lang="en-US" smtClean="0"/>
              <a:pPr/>
              <a:t>‹#›</a:t>
            </a:fld>
            <a:endParaRPr lang="en-US" dirty="0"/>
          </a:p>
        </p:txBody>
      </p:sp>
      <p:cxnSp>
        <p:nvCxnSpPr>
          <p:cNvPr id="11" name="Straight Connector 10">
            <a:extLst>
              <a:ext uri="{FF2B5EF4-FFF2-40B4-BE49-F238E27FC236}">
                <a16:creationId xmlns:a16="http://schemas.microsoft.com/office/drawing/2014/main" id="{21A4DAAA-F386-CC30-C391-320517CB5974}"/>
              </a:ext>
            </a:extLst>
          </p:cNvPr>
          <p:cNvCxnSpPr>
            <a:cxnSpLocks/>
          </p:cNvCxnSpPr>
          <p:nvPr userDrawn="1"/>
        </p:nvCxnSpPr>
        <p:spPr>
          <a:xfrm>
            <a:off x="4570412" y="3886200"/>
            <a:ext cx="6871852"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89B1E0A-D5BC-6920-B6F6-E799F22323B0}"/>
              </a:ext>
            </a:extLst>
          </p:cNvPr>
          <p:cNvCxnSpPr>
            <a:cxnSpLocks/>
          </p:cNvCxnSpPr>
          <p:nvPr userDrawn="1"/>
        </p:nvCxnSpPr>
        <p:spPr>
          <a:xfrm>
            <a:off x="11444684" y="3886200"/>
            <a:ext cx="744141"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4434840" y="1389888"/>
            <a:ext cx="6327648" cy="2304288"/>
          </a:xfrm>
        </p:spPr>
        <p:txBody>
          <a:bodyPr/>
          <a:lstStyle>
            <a:lvl1pPr>
              <a:defRPr>
                <a:solidFill>
                  <a:schemeClr val="tx2">
                    <a:lumMod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B4A24C6E-B46B-052B-14AF-08C705E55A2E}"/>
              </a:ext>
            </a:extLst>
          </p:cNvPr>
          <p:cNvSpPr>
            <a:spLocks noGrp="1"/>
          </p:cNvSpPr>
          <p:nvPr>
            <p:ph type="body" idx="1"/>
          </p:nvPr>
        </p:nvSpPr>
        <p:spPr>
          <a:xfrm>
            <a:off x="5230368" y="3813048"/>
            <a:ext cx="2112264" cy="711200"/>
          </a:xfrm>
        </p:spPr>
        <p:txBody>
          <a:bodyPr anchor="b">
            <a:normAutofit/>
          </a:bodyPr>
          <a:lstStyle>
            <a:lvl1pPr marL="0" indent="0">
              <a:lnSpc>
                <a:spcPct val="90000"/>
              </a:lnSpc>
              <a:spcBef>
                <a:spcPts val="0"/>
              </a:spcBef>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Content Placeholder 3">
            <a:extLst>
              <a:ext uri="{FF2B5EF4-FFF2-40B4-BE49-F238E27FC236}">
                <a16:creationId xmlns:a16="http://schemas.microsoft.com/office/drawing/2014/main" id="{D803DA3C-F09E-61FF-139B-50144783786A}"/>
              </a:ext>
            </a:extLst>
          </p:cNvPr>
          <p:cNvSpPr>
            <a:spLocks noGrp="1"/>
          </p:cNvSpPr>
          <p:nvPr>
            <p:ph sz="half" idx="2"/>
          </p:nvPr>
        </p:nvSpPr>
        <p:spPr>
          <a:xfrm>
            <a:off x="5230368" y="4617720"/>
            <a:ext cx="1901952" cy="1316736"/>
          </a:xfrm>
        </p:spPr>
        <p:txBody>
          <a:bodyPr>
            <a:normAutofit/>
          </a:bodyPr>
          <a:lstStyle>
            <a:lvl1pPr>
              <a:lnSpc>
                <a:spcPct val="100000"/>
              </a:lnSpc>
              <a:spcBef>
                <a:spcPts val="400"/>
              </a:spcBef>
              <a:defRPr sz="16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a:t>Click to edit Master text styles</a:t>
            </a:r>
          </a:p>
        </p:txBody>
      </p:sp>
      <p:sp>
        <p:nvSpPr>
          <p:cNvPr id="15" name="Text Placeholder 4">
            <a:extLst>
              <a:ext uri="{FF2B5EF4-FFF2-40B4-BE49-F238E27FC236}">
                <a16:creationId xmlns:a16="http://schemas.microsoft.com/office/drawing/2014/main" id="{8D23143E-34D4-7916-690C-3BE380588664}"/>
              </a:ext>
            </a:extLst>
          </p:cNvPr>
          <p:cNvSpPr>
            <a:spLocks noGrp="1"/>
          </p:cNvSpPr>
          <p:nvPr>
            <p:ph type="body" sz="quarter" idx="3"/>
          </p:nvPr>
        </p:nvSpPr>
        <p:spPr>
          <a:xfrm>
            <a:off x="8074152" y="3813048"/>
            <a:ext cx="1901952" cy="711200"/>
          </a:xfrm>
        </p:spPr>
        <p:txBody>
          <a:bodyPr anchor="b">
            <a:noAutofit/>
          </a:bodyPr>
          <a:lstStyle>
            <a:lvl1pPr marL="0" indent="0">
              <a:lnSpc>
                <a:spcPct val="90000"/>
              </a:lnSpc>
              <a:spcBef>
                <a:spcPts val="0"/>
              </a:spcBef>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a:extLst>
              <a:ext uri="{FF2B5EF4-FFF2-40B4-BE49-F238E27FC236}">
                <a16:creationId xmlns:a16="http://schemas.microsoft.com/office/drawing/2014/main" id="{6FEC2F71-3E9B-0E18-C638-41C2B0C8D5D6}"/>
              </a:ext>
            </a:extLst>
          </p:cNvPr>
          <p:cNvSpPr>
            <a:spLocks noGrp="1"/>
          </p:cNvSpPr>
          <p:nvPr>
            <p:ph sz="quarter" idx="4"/>
          </p:nvPr>
        </p:nvSpPr>
        <p:spPr>
          <a:xfrm>
            <a:off x="8074152" y="4617720"/>
            <a:ext cx="1901952" cy="1316736"/>
          </a:xfrm>
        </p:spPr>
        <p:txBody>
          <a:bodyPr>
            <a:normAutofit/>
          </a:bodyPr>
          <a:lstStyle>
            <a:lvl1pPr>
              <a:lnSpc>
                <a:spcPct val="100000"/>
              </a:lnSpc>
              <a:spcBef>
                <a:spcPts val="400"/>
              </a:spcBef>
              <a:defRPr sz="1600"/>
            </a:lvl1pPr>
            <a:lvl2pPr>
              <a:lnSpc>
                <a:spcPct val="100000"/>
              </a:lnSpc>
              <a:spcBef>
                <a:spcPts val="400"/>
              </a:spcBef>
              <a:defRPr sz="1800"/>
            </a:lvl2pPr>
            <a:lvl3pPr>
              <a:lnSpc>
                <a:spcPct val="100000"/>
              </a:lnSpc>
              <a:spcBef>
                <a:spcPts val="400"/>
              </a:spcBef>
              <a:defRPr sz="1600"/>
            </a:lvl3pPr>
            <a:lvl4pPr>
              <a:lnSpc>
                <a:spcPct val="100000"/>
              </a:lnSpc>
              <a:spcBef>
                <a:spcPts val="400"/>
              </a:spcBef>
              <a:defRPr sz="1400"/>
            </a:lvl4pPr>
            <a:lvl5pPr>
              <a:lnSpc>
                <a:spcPct val="100000"/>
              </a:lnSpc>
              <a:spcBef>
                <a:spcPts val="400"/>
              </a:spcBef>
              <a:defRPr sz="1400"/>
            </a:lvl5pPr>
            <a:lvl6pPr>
              <a:defRPr sz="1400"/>
            </a:lvl6pPr>
            <a:lvl7pPr>
              <a:defRPr sz="1400"/>
            </a:lvl7pPr>
            <a:lvl8pPr>
              <a:defRPr sz="1400"/>
            </a:lvl8pPr>
            <a:lvl9pPr>
              <a:defRPr sz="1400"/>
            </a:lvl9pPr>
          </a:lstStyle>
          <a:p>
            <a:pPr lvl="0"/>
            <a:r>
              <a:rPr lang="en-US"/>
              <a:t>Click to edit Master text styles</a:t>
            </a:r>
          </a:p>
        </p:txBody>
      </p:sp>
    </p:spTree>
    <p:extLst>
      <p:ext uri="{BB962C8B-B14F-4D97-AF65-F5344CB8AC3E}">
        <p14:creationId xmlns:p14="http://schemas.microsoft.com/office/powerpoint/2010/main" val="3926549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1444752"/>
            <a:ext cx="10360152" cy="4416552"/>
          </a:xfrm>
        </p:spPr>
        <p:txBody>
          <a:bodyPr lIns="91440" rIns="91440" anchor="t">
            <a:noAutofit/>
          </a:bodyPr>
          <a:lstStyle>
            <a:lvl1pPr algn="l">
              <a:lnSpc>
                <a:spcPct val="100000"/>
              </a:lnSpc>
              <a:defRPr sz="4000" b="0" cap="none" baseline="0">
                <a:solidFill>
                  <a:schemeClr val="accent1">
                    <a:lumMod val="20000"/>
                    <a:lumOff val="80000"/>
                  </a:schemeClr>
                </a:solidFill>
              </a:defRPr>
            </a:lvl1pPr>
          </a:lstStyle>
          <a:p>
            <a:r>
              <a:rPr lang="en-US" dirty="0"/>
              <a:t>CLICK TO EDIT MASTER TITLE STYLE</a:t>
            </a:r>
          </a:p>
        </p:txBody>
      </p:sp>
      <p:sp>
        <p:nvSpPr>
          <p:cNvPr id="3" name="Text Placeholder 2"/>
          <p:cNvSpPr>
            <a:spLocks noGrp="1"/>
          </p:cNvSpPr>
          <p:nvPr>
            <p:ph type="body" idx="1"/>
          </p:nvPr>
        </p:nvSpPr>
        <p:spPr>
          <a:xfrm>
            <a:off x="7543800" y="5495544"/>
            <a:ext cx="4494212" cy="484632"/>
          </a:xfrm>
        </p:spPr>
        <p:txBody>
          <a:bodyPr anchor="t">
            <a:noAutofit/>
          </a:bodyPr>
          <a:lstStyle>
            <a:lvl1pPr marL="0" indent="0" algn="l">
              <a:spcBef>
                <a:spcPts val="0"/>
              </a:spcBef>
              <a:buNone/>
              <a:defRPr sz="2400" cap="all" baseline="0">
                <a:solidFill>
                  <a:schemeClr val="accent4">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4" name="Straight Connector 3">
            <a:extLst>
              <a:ext uri="{FF2B5EF4-FFF2-40B4-BE49-F238E27FC236}">
                <a16:creationId xmlns:a16="http://schemas.microsoft.com/office/drawing/2014/main" id="{37B62AAD-BDB5-5645-A722-E6A8180BB714}"/>
              </a:ext>
            </a:extLst>
          </p:cNvPr>
          <p:cNvCxnSpPr>
            <a:cxnSpLocks/>
          </p:cNvCxnSpPr>
          <p:nvPr userDrawn="1"/>
        </p:nvCxnSpPr>
        <p:spPr>
          <a:xfrm>
            <a:off x="7618412" y="6172200"/>
            <a:ext cx="4570413" cy="0"/>
          </a:xfrm>
          <a:prstGeom prst="line">
            <a:avLst/>
          </a:prstGeom>
          <a:ln w="254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6448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accent2"/>
        </a:solidFill>
        <a:effectLst/>
      </p:bgPr>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D3C4F48-5124-C46E-5828-45F6F65E000F}"/>
              </a:ext>
            </a:extLst>
          </p:cNvPr>
          <p:cNvCxnSpPr>
            <a:cxnSpLocks/>
          </p:cNvCxnSpPr>
          <p:nvPr userDrawn="1"/>
        </p:nvCxnSpPr>
        <p:spPr>
          <a:xfrm>
            <a:off x="0" y="6400800"/>
            <a:ext cx="12188825" cy="0"/>
          </a:xfrm>
          <a:prstGeom prst="line">
            <a:avLst/>
          </a:prstGeom>
          <a:ln w="2540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7">
            <a:extLst>
              <a:ext uri="{FF2B5EF4-FFF2-40B4-BE49-F238E27FC236}">
                <a16:creationId xmlns:a16="http://schemas.microsoft.com/office/drawing/2014/main" id="{038C32FC-332A-A13C-E59A-4E60A15CBF61}"/>
              </a:ext>
            </a:extLst>
          </p:cNvPr>
          <p:cNvSpPr>
            <a:spLocks noGrp="1"/>
          </p:cNvSpPr>
          <p:nvPr>
            <p:ph type="pic" sz="quarter" idx="13"/>
          </p:nvPr>
        </p:nvSpPr>
        <p:spPr>
          <a:xfrm>
            <a:off x="9144000" y="0"/>
            <a:ext cx="2587752" cy="6858000"/>
          </a:xfrm>
          <a:solidFill>
            <a:schemeClr val="bg2"/>
          </a:solidFill>
        </p:spPr>
        <p:txBody>
          <a:bodyPr anchor="ctr"/>
          <a:lstStyle>
            <a:lvl1pPr marL="0" indent="0" algn="ctr">
              <a:buNone/>
              <a:defRPr/>
            </a:lvl1pPr>
          </a:lstStyle>
          <a:p>
            <a:r>
              <a:rPr lang="en-US"/>
              <a:t>Click icon to add picture</a:t>
            </a:r>
            <a:endParaRPr lang="en-US" dirty="0"/>
          </a:p>
        </p:txBody>
      </p:sp>
      <p:sp>
        <p:nvSpPr>
          <p:cNvPr id="10" name="Title 9">
            <a:extLst>
              <a:ext uri="{FF2B5EF4-FFF2-40B4-BE49-F238E27FC236}">
                <a16:creationId xmlns:a16="http://schemas.microsoft.com/office/drawing/2014/main" id="{04443289-DF01-FBD1-69E2-EFCCAF58C841}"/>
              </a:ext>
            </a:extLst>
          </p:cNvPr>
          <p:cNvSpPr>
            <a:spLocks noGrp="1"/>
          </p:cNvSpPr>
          <p:nvPr>
            <p:ph type="title"/>
          </p:nvPr>
        </p:nvSpPr>
        <p:spPr>
          <a:xfrm>
            <a:off x="841248" y="2414016"/>
            <a:ext cx="7013448" cy="3374136"/>
          </a:xfrm>
        </p:spPr>
        <p:txBody>
          <a:bodyPr/>
          <a:lstStyle>
            <a:lvl1pPr>
              <a:defRPr>
                <a:solidFill>
                  <a:schemeClr val="tx2">
                    <a:lumMod val="50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val="336317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18883" y="431800"/>
            <a:ext cx="9751060" cy="162560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218883" y="2362200"/>
            <a:ext cx="9751060" cy="37084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rot="5400000">
            <a:off x="11183112" y="5413248"/>
            <a:ext cx="1298448" cy="219456"/>
          </a:xfrm>
          <a:prstGeom prst="rect">
            <a:avLst/>
          </a:prstGeom>
        </p:spPr>
        <p:txBody>
          <a:bodyPr vert="horz" lIns="91440" tIns="45720" rIns="91440" bIns="45720" rtlCol="0" anchor="ctr">
            <a:noAutofit/>
          </a:bodyPr>
          <a:lstStyle>
            <a:lvl1pPr algn="r">
              <a:defRPr sz="800" cap="all" baseline="0">
                <a:solidFill>
                  <a:schemeClr val="accent2">
                    <a:lumMod val="20000"/>
                    <a:lumOff val="80000"/>
                  </a:schemeClr>
                </a:solidFill>
              </a:defRPr>
            </a:lvl1pPr>
          </a:lstStyle>
          <a:p>
            <a:r>
              <a:rPr lang="en-US" dirty="0"/>
              <a:t>CLASSICAL LITERATURE</a:t>
            </a:r>
          </a:p>
        </p:txBody>
      </p:sp>
      <p:sp>
        <p:nvSpPr>
          <p:cNvPr id="6" name="Slide Number Placeholder 5"/>
          <p:cNvSpPr>
            <a:spLocks noGrp="1"/>
          </p:cNvSpPr>
          <p:nvPr>
            <p:ph type="sldNum" sz="quarter" idx="4"/>
          </p:nvPr>
        </p:nvSpPr>
        <p:spPr>
          <a:xfrm>
            <a:off x="11565572" y="6245352"/>
            <a:ext cx="548640" cy="457200"/>
          </a:xfrm>
          <a:prstGeom prst="rect">
            <a:avLst/>
          </a:prstGeom>
        </p:spPr>
        <p:txBody>
          <a:bodyPr vert="horz" lIns="0" tIns="0" rIns="0" bIns="0" rtlCol="0" anchor="ctr">
            <a:noAutofit/>
          </a:bodyPr>
          <a:lstStyle>
            <a:lvl1pPr algn="ctr">
              <a:defRPr sz="3000">
                <a:solidFill>
                  <a:schemeClr val="accent2">
                    <a:lumMod val="20000"/>
                    <a:lumOff val="80000"/>
                  </a:schemeClr>
                </a:solidFill>
                <a:latin typeface="+mj-lt"/>
              </a:defRPr>
            </a:lvl1pPr>
          </a:lstStyle>
          <a:p>
            <a:fld id="{DF28FB93-0A08-4E7D-8E63-9EFA29F1E093}" type="slidenum">
              <a:rPr lang="en-US" smtClean="0"/>
              <a:pPr/>
              <a:t>‹#›</a:t>
            </a:fld>
            <a:endParaRPr lang="en-US" dirty="0"/>
          </a:p>
        </p:txBody>
      </p:sp>
    </p:spTree>
    <p:extLst>
      <p:ext uri="{BB962C8B-B14F-4D97-AF65-F5344CB8AC3E}">
        <p14:creationId xmlns:p14="http://schemas.microsoft.com/office/powerpoint/2010/main" val="507221724"/>
      </p:ext>
    </p:extLst>
  </p:cSld>
  <p:clrMap bg1="lt1" tx1="dk1" bg2="lt2" tx2="dk2" accent1="accent1" accent2="accent2" accent3="accent3" accent4="accent4" accent5="accent5" accent6="accent6" hlink="hlink" folHlink="folHlink"/>
  <p:sldLayoutIdLst>
    <p:sldLayoutId id="2147483773" r:id="rId1"/>
    <p:sldLayoutId id="2147483766" r:id="rId2"/>
    <p:sldLayoutId id="2147483767" r:id="rId3"/>
    <p:sldLayoutId id="2147483768" r:id="rId4"/>
    <p:sldLayoutId id="2147483769" r:id="rId5"/>
    <p:sldLayoutId id="2147483759" r:id="rId6"/>
    <p:sldLayoutId id="2147483770" r:id="rId7"/>
    <p:sldLayoutId id="2147483771" r:id="rId8"/>
    <p:sldLayoutId id="2147483772" r:id="rId9"/>
    <p:sldLayoutId id="2147483774" r:id="rId10"/>
    <p:sldLayoutId id="2147483775" r:id="rId11"/>
    <p:sldLayoutId id="2147483762" r:id="rId12"/>
    <p:sldLayoutId id="2147483763" r:id="rId13"/>
    <p:sldLayoutId id="2147483764" r:id="rId14"/>
    <p:sldLayoutId id="2147483765"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spcBef>
          <a:spcPct val="0"/>
        </a:spcBef>
        <a:buNone/>
        <a:defRPr sz="4800" kern="1200" cap="all" spc="100" baseline="0">
          <a:solidFill>
            <a:schemeClr val="tx1">
              <a:lumMod val="50000"/>
            </a:schemeClr>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lumMod val="50000"/>
          </a:schemeClr>
        </a:buClr>
        <a:buFont typeface="Arial" pitchFamily="34" charset="0"/>
        <a:buChar char="•"/>
        <a:defRPr sz="2400" b="0" i="0" kern="1200">
          <a:solidFill>
            <a:schemeClr val="tx1">
              <a:lumMod val="50000"/>
            </a:schemeClr>
          </a:solidFill>
          <a:latin typeface="+mn-lt"/>
          <a:ea typeface="+mn-ea"/>
          <a:cs typeface="Gill Sans Light" panose="020B0302020104020203" pitchFamily="34" charset="-79"/>
        </a:defRPr>
      </a:lvl1pPr>
      <a:lvl2pPr marL="548640" indent="-246888" algn="l" defTabSz="914400" rtl="0" eaLnBrk="1" latinLnBrk="0" hangingPunct="1">
        <a:lnSpc>
          <a:spcPct val="90000"/>
        </a:lnSpc>
        <a:spcBef>
          <a:spcPts val="800"/>
        </a:spcBef>
        <a:buClr>
          <a:schemeClr val="tx1">
            <a:lumMod val="50000"/>
          </a:schemeClr>
        </a:buClr>
        <a:buFont typeface="Arial" pitchFamily="34" charset="0"/>
        <a:buChar char="•"/>
        <a:defRPr sz="2000" b="0" i="0" kern="1200">
          <a:solidFill>
            <a:schemeClr val="tx1">
              <a:lumMod val="50000"/>
            </a:schemeClr>
          </a:solidFill>
          <a:latin typeface="+mn-lt"/>
          <a:ea typeface="+mn-ea"/>
          <a:cs typeface="Gill Sans Light" panose="020B0302020104020203" pitchFamily="34" charset="-79"/>
        </a:defRPr>
      </a:lvl2pPr>
      <a:lvl3pPr marL="850392" indent="-246888" algn="l" defTabSz="914400" rtl="0" eaLnBrk="1" latinLnBrk="0" hangingPunct="1">
        <a:lnSpc>
          <a:spcPct val="90000"/>
        </a:lnSpc>
        <a:spcBef>
          <a:spcPts val="800"/>
        </a:spcBef>
        <a:buClr>
          <a:schemeClr val="tx1">
            <a:lumMod val="50000"/>
          </a:schemeClr>
        </a:buClr>
        <a:buFont typeface="Arial" pitchFamily="34" charset="0"/>
        <a:buChar char="•"/>
        <a:defRPr sz="1800" b="0" i="0" kern="1200">
          <a:solidFill>
            <a:schemeClr val="tx1">
              <a:lumMod val="50000"/>
            </a:schemeClr>
          </a:solidFill>
          <a:latin typeface="+mn-lt"/>
          <a:ea typeface="+mn-ea"/>
          <a:cs typeface="Gill Sans Light" panose="020B0302020104020203" pitchFamily="34" charset="-79"/>
        </a:defRPr>
      </a:lvl3pPr>
      <a:lvl4pPr marL="1152144" indent="-246888" algn="l" defTabSz="914400" rtl="0" eaLnBrk="1" latinLnBrk="0" hangingPunct="1">
        <a:lnSpc>
          <a:spcPct val="90000"/>
        </a:lnSpc>
        <a:spcBef>
          <a:spcPts val="800"/>
        </a:spcBef>
        <a:buClr>
          <a:schemeClr val="tx1">
            <a:lumMod val="50000"/>
          </a:schemeClr>
        </a:buClr>
        <a:buFont typeface="Arial" pitchFamily="34" charset="0"/>
        <a:buChar char="•"/>
        <a:defRPr sz="1600" b="0" i="0" kern="1200">
          <a:solidFill>
            <a:schemeClr val="tx1">
              <a:lumMod val="50000"/>
            </a:schemeClr>
          </a:solidFill>
          <a:latin typeface="+mn-lt"/>
          <a:ea typeface="+mn-ea"/>
          <a:cs typeface="Gill Sans Light" panose="020B0302020104020203" pitchFamily="34" charset="-79"/>
        </a:defRPr>
      </a:lvl4pPr>
      <a:lvl5pPr marL="1453896" indent="-246888" algn="l" defTabSz="914400" rtl="0" eaLnBrk="1" latinLnBrk="0" hangingPunct="1">
        <a:lnSpc>
          <a:spcPct val="90000"/>
        </a:lnSpc>
        <a:spcBef>
          <a:spcPts val="800"/>
        </a:spcBef>
        <a:buClr>
          <a:schemeClr val="tx1">
            <a:lumMod val="50000"/>
          </a:schemeClr>
        </a:buClr>
        <a:buFont typeface="Arial" pitchFamily="34" charset="0"/>
        <a:buChar char="•"/>
        <a:defRPr sz="1600" b="0" i="0" kern="1200">
          <a:solidFill>
            <a:schemeClr val="tx1">
              <a:lumMod val="50000"/>
            </a:schemeClr>
          </a:solidFill>
          <a:latin typeface="+mn-lt"/>
          <a:ea typeface="+mn-ea"/>
          <a:cs typeface="Gill Sans Light" panose="020B0302020104020203" pitchFamily="34" charset="-79"/>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5" descr="Wooden library">
            <a:extLst>
              <a:ext uri="{FF2B5EF4-FFF2-40B4-BE49-F238E27FC236}">
                <a16:creationId xmlns:a16="http://schemas.microsoft.com/office/drawing/2014/main" id="{B2CFDBFB-F04E-9E7A-5F81-0667FBC14334}"/>
              </a:ext>
            </a:extLst>
          </p:cNvPr>
          <p:cNvPicPr>
            <a:picLocks noGrp="1" noChangeAspect="1"/>
          </p:cNvPicPr>
          <p:nvPr>
            <p:ph type="pic" sz="quarter" idx="13"/>
          </p:nvPr>
        </p:nvPicPr>
        <p:blipFill rotWithShape="1">
          <a:blip r:embed="rId2" cstate="print">
            <a:extLst>
              <a:ext uri="{BEBA8EAE-BF5A-486C-A8C5-ECC9F3942E4B}">
                <a14:imgProps xmlns:a14="http://schemas.microsoft.com/office/drawing/2010/main">
                  <a14:imgLayer r:embed="rId3">
                    <a14:imgEffect>
                      <a14:saturation sat="140000"/>
                    </a14:imgEffect>
                    <a14:imgEffect>
                      <a14:brightnessContrast bright="-60000" contrast="-10000"/>
                    </a14:imgEffect>
                  </a14:imgLayer>
                </a14:imgProps>
              </a:ext>
              <a:ext uri="{28A0092B-C50C-407E-A947-70E740481C1C}">
                <a14:useLocalDpi xmlns:a14="http://schemas.microsoft.com/office/drawing/2010/main" val="0"/>
              </a:ext>
            </a:extLst>
          </a:blip>
          <a:srcRect/>
          <a:stretch/>
        </p:blipFill>
        <p:spPr/>
      </p:pic>
      <p:sp>
        <p:nvSpPr>
          <p:cNvPr id="3" name="Title 2">
            <a:extLst>
              <a:ext uri="{FF2B5EF4-FFF2-40B4-BE49-F238E27FC236}">
                <a16:creationId xmlns:a16="http://schemas.microsoft.com/office/drawing/2014/main" id="{44A635A2-CC0C-270C-AC8A-59116BD6AE1E}"/>
              </a:ext>
            </a:extLst>
          </p:cNvPr>
          <p:cNvSpPr>
            <a:spLocks noGrp="1"/>
          </p:cNvSpPr>
          <p:nvPr>
            <p:ph type="title"/>
          </p:nvPr>
        </p:nvSpPr>
        <p:spPr>
          <a:xfrm>
            <a:off x="477787" y="2615184"/>
            <a:ext cx="11463029" cy="1627632"/>
          </a:xfrm>
        </p:spPr>
        <p:txBody>
          <a:bodyPr/>
          <a:lstStyle/>
          <a:p>
            <a:r>
              <a:rPr lang="en-US" dirty="0"/>
              <a:t>MAKAMISA &amp; MI RETIRO</a:t>
            </a:r>
          </a:p>
        </p:txBody>
      </p:sp>
      <p:sp>
        <p:nvSpPr>
          <p:cNvPr id="6" name="Text Placeholder 5">
            <a:extLst>
              <a:ext uri="{FF2B5EF4-FFF2-40B4-BE49-F238E27FC236}">
                <a16:creationId xmlns:a16="http://schemas.microsoft.com/office/drawing/2014/main" id="{0E430ABE-5769-388C-63FF-B1EA6AB45373}"/>
              </a:ext>
            </a:extLst>
          </p:cNvPr>
          <p:cNvSpPr>
            <a:spLocks noGrp="1"/>
          </p:cNvSpPr>
          <p:nvPr>
            <p:ph type="body" idx="1"/>
          </p:nvPr>
        </p:nvSpPr>
        <p:spPr>
          <a:xfrm>
            <a:off x="2942055" y="5373216"/>
            <a:ext cx="6534491" cy="987552"/>
          </a:xfrm>
        </p:spPr>
        <p:txBody>
          <a:bodyPr/>
          <a:lstStyle/>
          <a:p>
            <a:r>
              <a:rPr lang="en-US" dirty="0"/>
              <a:t>Life and works of Dr. </a:t>
            </a:r>
            <a:r>
              <a:rPr lang="en-US" dirty="0" err="1"/>
              <a:t>jose</a:t>
            </a:r>
            <a:r>
              <a:rPr lang="en-US" dirty="0"/>
              <a:t> </a:t>
            </a:r>
            <a:r>
              <a:rPr lang="en-US" dirty="0" err="1"/>
              <a:t>rizal</a:t>
            </a:r>
            <a:endParaRPr lang="en-US" dirty="0"/>
          </a:p>
          <a:p>
            <a:r>
              <a:rPr lang="en-US" dirty="0" err="1"/>
              <a:t>Pangkat</a:t>
            </a:r>
            <a:r>
              <a:rPr lang="en-US" dirty="0"/>
              <a:t> 3</a:t>
            </a:r>
          </a:p>
          <a:p>
            <a:endParaRPr lang="en-US" dirty="0"/>
          </a:p>
        </p:txBody>
      </p:sp>
    </p:spTree>
    <p:extLst>
      <p:ext uri="{BB962C8B-B14F-4D97-AF65-F5344CB8AC3E}">
        <p14:creationId xmlns:p14="http://schemas.microsoft.com/office/powerpoint/2010/main" val="3796457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a:srcRect t="42" b="42"/>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p:txBody>
          <a:bodyPr/>
          <a:lstStyle/>
          <a:p>
            <a:r>
              <a:rPr lang="en-US" dirty="0"/>
              <a:t>KAUGNAYAN AT ARAL</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10</a:t>
            </a:fld>
            <a:endParaRPr lang="en-US" dirty="0"/>
          </a:p>
        </p:txBody>
      </p:sp>
      <p:sp>
        <p:nvSpPr>
          <p:cNvPr id="19" name="TextBox 18">
            <a:extLst>
              <a:ext uri="{FF2B5EF4-FFF2-40B4-BE49-F238E27FC236}">
                <a16:creationId xmlns:a16="http://schemas.microsoft.com/office/drawing/2014/main" id="{F2D20739-67B8-A3F3-3692-30F7E0794E47}"/>
              </a:ext>
            </a:extLst>
          </p:cNvPr>
          <p:cNvSpPr txBox="1"/>
          <p:nvPr/>
        </p:nvSpPr>
        <p:spPr>
          <a:xfrm>
            <a:off x="4510236" y="4149080"/>
            <a:ext cx="6768752" cy="1200329"/>
          </a:xfrm>
          <a:prstGeom prst="rect">
            <a:avLst/>
          </a:prstGeom>
          <a:noFill/>
        </p:spPr>
        <p:txBody>
          <a:bodyPr wrap="square" rtlCol="0">
            <a:spAutoFit/>
          </a:bodyPr>
          <a:lstStyle/>
          <a:p>
            <a:r>
              <a:rPr lang="en-US" sz="3600" dirty="0">
                <a:effectLst/>
                <a:ea typeface="Calibri" panose="020F0502020204030204" pitchFamily="34" charset="0"/>
              </a:rPr>
              <a:t>Ang </a:t>
            </a:r>
            <a:r>
              <a:rPr lang="en-US" sz="3600" dirty="0" err="1">
                <a:effectLst/>
                <a:ea typeface="Calibri" panose="020F0502020204030204" pitchFamily="34" charset="0"/>
              </a:rPr>
              <a:t>kahalagahan</a:t>
            </a:r>
            <a:r>
              <a:rPr lang="en-US" sz="3600" dirty="0">
                <a:effectLst/>
                <a:ea typeface="Calibri" panose="020F0502020204030204" pitchFamily="34" charset="0"/>
              </a:rPr>
              <a:t> ng </a:t>
            </a:r>
            <a:r>
              <a:rPr lang="en-US" sz="3600" dirty="0" err="1">
                <a:effectLst/>
                <a:ea typeface="Calibri" panose="020F0502020204030204" pitchFamily="34" charset="0"/>
              </a:rPr>
              <a:t>paninindigan</a:t>
            </a:r>
            <a:r>
              <a:rPr lang="en-US" sz="3600" dirty="0">
                <a:effectLst/>
                <a:ea typeface="Calibri" panose="020F0502020204030204" pitchFamily="34" charset="0"/>
              </a:rPr>
              <a:t> </a:t>
            </a:r>
            <a:r>
              <a:rPr lang="en-US" sz="3600" dirty="0" err="1">
                <a:effectLst/>
                <a:ea typeface="Calibri" panose="020F0502020204030204" pitchFamily="34" charset="0"/>
              </a:rPr>
              <a:t>sa</a:t>
            </a:r>
            <a:r>
              <a:rPr lang="en-US" sz="3600" dirty="0">
                <a:effectLst/>
                <a:ea typeface="Calibri" panose="020F0502020204030204" pitchFamily="34" charset="0"/>
              </a:rPr>
              <a:t> </a:t>
            </a:r>
            <a:r>
              <a:rPr lang="en-US" sz="3600" dirty="0" err="1">
                <a:effectLst/>
                <a:ea typeface="Calibri" panose="020F0502020204030204" pitchFamily="34" charset="0"/>
              </a:rPr>
              <a:t>katotohanan</a:t>
            </a:r>
            <a:r>
              <a:rPr lang="en-US" sz="3600" dirty="0">
                <a:effectLst/>
                <a:ea typeface="Calibri" panose="020F0502020204030204" pitchFamily="34" charset="0"/>
              </a:rPr>
              <a:t> at </a:t>
            </a:r>
            <a:r>
              <a:rPr lang="en-US" sz="3600" dirty="0" err="1">
                <a:effectLst/>
                <a:ea typeface="Calibri" panose="020F0502020204030204" pitchFamily="34" charset="0"/>
              </a:rPr>
              <a:t>katarungan</a:t>
            </a:r>
            <a:r>
              <a:rPr lang="en-US" sz="3600" dirty="0">
                <a:effectLst/>
                <a:ea typeface="Calibri" panose="020F0502020204030204" pitchFamily="34" charset="0"/>
              </a:rPr>
              <a:t> </a:t>
            </a:r>
            <a:endParaRPr lang="en-PH" sz="3600" dirty="0"/>
          </a:p>
        </p:txBody>
      </p:sp>
    </p:spTree>
    <p:extLst>
      <p:ext uri="{BB962C8B-B14F-4D97-AF65-F5344CB8AC3E}">
        <p14:creationId xmlns:p14="http://schemas.microsoft.com/office/powerpoint/2010/main" val="1783485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a:srcRect t="42" b="42"/>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p:txBody>
          <a:bodyPr/>
          <a:lstStyle/>
          <a:p>
            <a:r>
              <a:rPr lang="en-US" dirty="0"/>
              <a:t>KAUGNAYAN AT ARAL</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11</a:t>
            </a:fld>
            <a:endParaRPr lang="en-US" dirty="0"/>
          </a:p>
        </p:txBody>
      </p:sp>
      <p:sp>
        <p:nvSpPr>
          <p:cNvPr id="19" name="TextBox 18">
            <a:extLst>
              <a:ext uri="{FF2B5EF4-FFF2-40B4-BE49-F238E27FC236}">
                <a16:creationId xmlns:a16="http://schemas.microsoft.com/office/drawing/2014/main" id="{F2D20739-67B8-A3F3-3692-30F7E0794E47}"/>
              </a:ext>
            </a:extLst>
          </p:cNvPr>
          <p:cNvSpPr txBox="1"/>
          <p:nvPr/>
        </p:nvSpPr>
        <p:spPr>
          <a:xfrm>
            <a:off x="4510236" y="4149080"/>
            <a:ext cx="6768752" cy="646331"/>
          </a:xfrm>
          <a:prstGeom prst="rect">
            <a:avLst/>
          </a:prstGeom>
          <a:noFill/>
        </p:spPr>
        <p:txBody>
          <a:bodyPr wrap="square" rtlCol="0">
            <a:spAutoFit/>
          </a:bodyPr>
          <a:lstStyle/>
          <a:p>
            <a:r>
              <a:rPr lang="en-US" sz="3600" dirty="0" err="1">
                <a:effectLst/>
                <a:ea typeface="Calibri" panose="020F0502020204030204" pitchFamily="34" charset="0"/>
              </a:rPr>
              <a:t>Paggalang</a:t>
            </a:r>
            <a:r>
              <a:rPr lang="en-US" sz="3600" dirty="0">
                <a:effectLst/>
                <a:ea typeface="Calibri" panose="020F0502020204030204" pitchFamily="34" charset="0"/>
              </a:rPr>
              <a:t> </a:t>
            </a:r>
            <a:r>
              <a:rPr lang="en-US" sz="3600" dirty="0" err="1">
                <a:effectLst/>
                <a:ea typeface="Calibri" panose="020F0502020204030204" pitchFamily="34" charset="0"/>
              </a:rPr>
              <a:t>sa</a:t>
            </a:r>
            <a:r>
              <a:rPr lang="en-US" sz="3600" dirty="0">
                <a:effectLst/>
                <a:ea typeface="Calibri" panose="020F0502020204030204" pitchFamily="34" charset="0"/>
              </a:rPr>
              <a:t> </a:t>
            </a:r>
            <a:r>
              <a:rPr lang="en-US" sz="3600" dirty="0" err="1">
                <a:effectLst/>
                <a:ea typeface="Calibri" panose="020F0502020204030204" pitchFamily="34" charset="0"/>
              </a:rPr>
              <a:t>karapatang</a:t>
            </a:r>
            <a:r>
              <a:rPr lang="en-US" sz="3600" dirty="0">
                <a:effectLst/>
                <a:ea typeface="Calibri" panose="020F0502020204030204" pitchFamily="34" charset="0"/>
              </a:rPr>
              <a:t> </a:t>
            </a:r>
            <a:r>
              <a:rPr lang="en-US" sz="3600" dirty="0" err="1">
                <a:effectLst/>
                <a:ea typeface="Calibri" panose="020F0502020204030204" pitchFamily="34" charset="0"/>
              </a:rPr>
              <a:t>pantao</a:t>
            </a:r>
            <a:endParaRPr lang="en-PH" sz="3600" dirty="0"/>
          </a:p>
        </p:txBody>
      </p:sp>
    </p:spTree>
    <p:extLst>
      <p:ext uri="{BB962C8B-B14F-4D97-AF65-F5344CB8AC3E}">
        <p14:creationId xmlns:p14="http://schemas.microsoft.com/office/powerpoint/2010/main" val="1983594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a:srcRect t="42" b="42"/>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p:txBody>
          <a:bodyPr/>
          <a:lstStyle/>
          <a:p>
            <a:r>
              <a:rPr lang="en-US" dirty="0"/>
              <a:t>KAUGNAYAN AT ARAL</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12</a:t>
            </a:fld>
            <a:endParaRPr lang="en-US" dirty="0"/>
          </a:p>
        </p:txBody>
      </p:sp>
      <p:sp>
        <p:nvSpPr>
          <p:cNvPr id="19" name="TextBox 18">
            <a:extLst>
              <a:ext uri="{FF2B5EF4-FFF2-40B4-BE49-F238E27FC236}">
                <a16:creationId xmlns:a16="http://schemas.microsoft.com/office/drawing/2014/main" id="{F2D20739-67B8-A3F3-3692-30F7E0794E47}"/>
              </a:ext>
            </a:extLst>
          </p:cNvPr>
          <p:cNvSpPr txBox="1"/>
          <p:nvPr/>
        </p:nvSpPr>
        <p:spPr>
          <a:xfrm>
            <a:off x="4510236" y="4149080"/>
            <a:ext cx="6768752" cy="646331"/>
          </a:xfrm>
          <a:prstGeom prst="rect">
            <a:avLst/>
          </a:prstGeom>
          <a:noFill/>
        </p:spPr>
        <p:txBody>
          <a:bodyPr wrap="square" rtlCol="0">
            <a:spAutoFit/>
          </a:bodyPr>
          <a:lstStyle/>
          <a:p>
            <a:r>
              <a:rPr lang="en-US" sz="3600" dirty="0" err="1">
                <a:effectLst/>
                <a:ea typeface="Calibri" panose="020F0502020204030204" pitchFamily="34" charset="0"/>
              </a:rPr>
              <a:t>Pagputol</a:t>
            </a:r>
            <a:r>
              <a:rPr lang="en-US" sz="3600" dirty="0">
                <a:effectLst/>
                <a:ea typeface="Calibri" panose="020F0502020204030204" pitchFamily="34" charset="0"/>
              </a:rPr>
              <a:t> </a:t>
            </a:r>
            <a:r>
              <a:rPr lang="en-US" sz="3600" dirty="0" err="1">
                <a:effectLst/>
                <a:ea typeface="Calibri" panose="020F0502020204030204" pitchFamily="34" charset="0"/>
              </a:rPr>
              <a:t>sa</a:t>
            </a:r>
            <a:r>
              <a:rPr lang="en-US" sz="3600" dirty="0">
                <a:effectLst/>
                <a:ea typeface="Calibri" panose="020F0502020204030204" pitchFamily="34" charset="0"/>
              </a:rPr>
              <a:t> </a:t>
            </a:r>
            <a:r>
              <a:rPr lang="en-US" sz="3600" dirty="0" err="1">
                <a:effectLst/>
                <a:ea typeface="Calibri" panose="020F0502020204030204" pitchFamily="34" charset="0"/>
              </a:rPr>
              <a:t>kolonyalismo</a:t>
            </a:r>
            <a:endParaRPr lang="en-PH" sz="3600" dirty="0"/>
          </a:p>
        </p:txBody>
      </p:sp>
    </p:spTree>
    <p:extLst>
      <p:ext uri="{BB962C8B-B14F-4D97-AF65-F5344CB8AC3E}">
        <p14:creationId xmlns:p14="http://schemas.microsoft.com/office/powerpoint/2010/main" val="3706038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a:srcRect t="42" b="42"/>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p:txBody>
          <a:bodyPr/>
          <a:lstStyle/>
          <a:p>
            <a:r>
              <a:rPr lang="en-US" dirty="0"/>
              <a:t>KAUGNAYAN AT ARAL</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13</a:t>
            </a:fld>
            <a:endParaRPr lang="en-US" dirty="0"/>
          </a:p>
        </p:txBody>
      </p:sp>
      <p:sp>
        <p:nvSpPr>
          <p:cNvPr id="19" name="TextBox 18">
            <a:extLst>
              <a:ext uri="{FF2B5EF4-FFF2-40B4-BE49-F238E27FC236}">
                <a16:creationId xmlns:a16="http://schemas.microsoft.com/office/drawing/2014/main" id="{F2D20739-67B8-A3F3-3692-30F7E0794E47}"/>
              </a:ext>
            </a:extLst>
          </p:cNvPr>
          <p:cNvSpPr txBox="1"/>
          <p:nvPr/>
        </p:nvSpPr>
        <p:spPr>
          <a:xfrm>
            <a:off x="4510236" y="4149080"/>
            <a:ext cx="6768752" cy="646331"/>
          </a:xfrm>
          <a:prstGeom prst="rect">
            <a:avLst/>
          </a:prstGeom>
          <a:noFill/>
        </p:spPr>
        <p:txBody>
          <a:bodyPr wrap="square" rtlCol="0">
            <a:spAutoFit/>
          </a:bodyPr>
          <a:lstStyle/>
          <a:p>
            <a:r>
              <a:rPr lang="en-US" sz="3600" dirty="0" err="1">
                <a:effectLst/>
                <a:ea typeface="Calibri" panose="020F0502020204030204" pitchFamily="34" charset="0"/>
              </a:rPr>
              <a:t>Pagmamahal</a:t>
            </a:r>
            <a:r>
              <a:rPr lang="en-US" sz="3600" dirty="0">
                <a:effectLst/>
                <a:ea typeface="Calibri" panose="020F0502020204030204" pitchFamily="34" charset="0"/>
              </a:rPr>
              <a:t> </a:t>
            </a:r>
            <a:r>
              <a:rPr lang="en-US" sz="3600" dirty="0" err="1">
                <a:effectLst/>
                <a:ea typeface="Calibri" panose="020F0502020204030204" pitchFamily="34" charset="0"/>
              </a:rPr>
              <a:t>sa</a:t>
            </a:r>
            <a:r>
              <a:rPr lang="en-US" sz="3600" dirty="0">
                <a:effectLst/>
                <a:ea typeface="Calibri" panose="020F0502020204030204" pitchFamily="34" charset="0"/>
              </a:rPr>
              <a:t> bayan</a:t>
            </a:r>
            <a:endParaRPr lang="en-PH" sz="3600" dirty="0"/>
          </a:p>
        </p:txBody>
      </p:sp>
    </p:spTree>
    <p:extLst>
      <p:ext uri="{BB962C8B-B14F-4D97-AF65-F5344CB8AC3E}">
        <p14:creationId xmlns:p14="http://schemas.microsoft.com/office/powerpoint/2010/main" val="289217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architectural spiral scrolling ornament">
            <a:extLst>
              <a:ext uri="{FF2B5EF4-FFF2-40B4-BE49-F238E27FC236}">
                <a16:creationId xmlns:a16="http://schemas.microsoft.com/office/drawing/2014/main" id="{3EF594EB-0DFC-01C3-3A54-A22BD8C057CC}"/>
              </a:ext>
            </a:extLst>
          </p:cNvPr>
          <p:cNvPicPr>
            <a:picLocks noGrp="1" noChangeAspect="1"/>
          </p:cNvPicPr>
          <p:nvPr>
            <p:ph type="pic" sz="quarter" idx="13"/>
          </p:nvPr>
        </p:nvPicPr>
        <p:blipFill>
          <a:blip r:embed="rId2"/>
          <a:srcRect t="12" b="12"/>
          <a:stretch>
            <a:fillRect/>
          </a:stretch>
        </p:blipFill>
        <p:spPr/>
      </p:pic>
      <p:sp>
        <p:nvSpPr>
          <p:cNvPr id="3" name="Title 2">
            <a:extLst>
              <a:ext uri="{FF2B5EF4-FFF2-40B4-BE49-F238E27FC236}">
                <a16:creationId xmlns:a16="http://schemas.microsoft.com/office/drawing/2014/main" id="{99D6C8AB-5516-F1B4-DF34-5E1C89C977E3}"/>
              </a:ext>
            </a:extLst>
          </p:cNvPr>
          <p:cNvSpPr>
            <a:spLocks noGrp="1"/>
          </p:cNvSpPr>
          <p:nvPr>
            <p:ph type="title"/>
          </p:nvPr>
        </p:nvSpPr>
        <p:spPr/>
        <p:txBody>
          <a:bodyPr/>
          <a:lstStyle/>
          <a:p>
            <a:r>
              <a:rPr lang="en-US" dirty="0"/>
              <a:t>MI RETIRO</a:t>
            </a:r>
          </a:p>
        </p:txBody>
      </p:sp>
      <p:sp>
        <p:nvSpPr>
          <p:cNvPr id="8" name="Text Placeholder 7">
            <a:extLst>
              <a:ext uri="{FF2B5EF4-FFF2-40B4-BE49-F238E27FC236}">
                <a16:creationId xmlns:a16="http://schemas.microsoft.com/office/drawing/2014/main" id="{9F272AA4-F484-51A7-7175-5AD7A8FD425D}"/>
              </a:ext>
            </a:extLst>
          </p:cNvPr>
          <p:cNvSpPr>
            <a:spLocks noGrp="1"/>
          </p:cNvSpPr>
          <p:nvPr>
            <p:ph type="body" idx="1"/>
          </p:nvPr>
        </p:nvSpPr>
        <p:spPr/>
        <p:txBody>
          <a:bodyPr/>
          <a:lstStyle/>
          <a:p>
            <a:r>
              <a:rPr lang="en-US" dirty="0"/>
              <a:t>DR. JOSE RIZAL</a:t>
            </a:r>
          </a:p>
          <a:p>
            <a:endParaRPr lang="en-US" dirty="0"/>
          </a:p>
        </p:txBody>
      </p:sp>
    </p:spTree>
    <p:extLst>
      <p:ext uri="{BB962C8B-B14F-4D97-AF65-F5344CB8AC3E}">
        <p14:creationId xmlns:p14="http://schemas.microsoft.com/office/powerpoint/2010/main" val="260179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4" descr="Law books section in library">
            <a:extLst>
              <a:ext uri="{FF2B5EF4-FFF2-40B4-BE49-F238E27FC236}">
                <a16:creationId xmlns:a16="http://schemas.microsoft.com/office/drawing/2014/main" id="{FB041D79-5B82-5892-F892-99D7C8AC57BF}"/>
              </a:ext>
            </a:extLst>
          </p:cNvPr>
          <p:cNvPicPr>
            <a:picLocks noGrp="1" noChangeAspect="1"/>
          </p:cNvPicPr>
          <p:nvPr>
            <p:ph type="pic" sz="quarter" idx="13"/>
          </p:nvPr>
        </p:nvPicPr>
        <p:blipFill>
          <a:blip r:embed="rId2"/>
          <a:srcRect t="40" b="40"/>
          <a:stretch>
            <a:fillRect/>
          </a:stretch>
        </p:blipFill>
        <p:spPr>
          <a:prstGeom prst="rect">
            <a:avLst/>
          </a:prstGeom>
        </p:spPr>
      </p:pic>
      <p:sp>
        <p:nvSpPr>
          <p:cNvPr id="5" name="Content Placeholder 4">
            <a:extLst>
              <a:ext uri="{FF2B5EF4-FFF2-40B4-BE49-F238E27FC236}">
                <a16:creationId xmlns:a16="http://schemas.microsoft.com/office/drawing/2014/main" id="{5E14A413-0513-598D-8B0D-A7D2796B95A1}"/>
              </a:ext>
            </a:extLst>
          </p:cNvPr>
          <p:cNvSpPr>
            <a:spLocks noGrp="1"/>
          </p:cNvSpPr>
          <p:nvPr>
            <p:ph sz="quarter" idx="15"/>
          </p:nvPr>
        </p:nvSpPr>
        <p:spPr/>
        <p:txBody>
          <a:bodyPr/>
          <a:lstStyle/>
          <a:p>
            <a:r>
              <a:rPr lang="en-US" dirty="0"/>
              <a:t>ANO ANG IYONG KAISIPAN?</a:t>
            </a:r>
          </a:p>
          <a:p>
            <a:pPr lvl="1"/>
            <a:r>
              <a:rPr lang="en-US" dirty="0"/>
              <a:t>Ito ang </a:t>
            </a:r>
            <a:r>
              <a:rPr lang="en-US" dirty="0" err="1"/>
              <a:t>pagbabahagi</a:t>
            </a:r>
            <a:r>
              <a:rPr lang="en-US" dirty="0"/>
              <a:t> ng </a:t>
            </a:r>
            <a:r>
              <a:rPr lang="en-US" dirty="0" err="1"/>
              <a:t>pangkat</a:t>
            </a:r>
            <a:r>
              <a:rPr lang="en-US" dirty="0"/>
              <a:t> </a:t>
            </a:r>
            <a:r>
              <a:rPr lang="en-US" dirty="0" err="1"/>
              <a:t>Tatlo</a:t>
            </a:r>
            <a:r>
              <a:rPr lang="en-US" dirty="0"/>
              <a:t>, </a:t>
            </a:r>
            <a:r>
              <a:rPr lang="en-US" dirty="0" err="1"/>
              <a:t>ibahagi</a:t>
            </a:r>
            <a:r>
              <a:rPr lang="en-US" dirty="0"/>
              <a:t> </a:t>
            </a:r>
            <a:r>
              <a:rPr lang="en-US" dirty="0" err="1"/>
              <a:t>mo</a:t>
            </a:r>
            <a:r>
              <a:rPr lang="en-US" dirty="0"/>
              <a:t> naman ang </a:t>
            </a:r>
            <a:r>
              <a:rPr lang="en-US" dirty="0" err="1"/>
              <a:t>iyo</a:t>
            </a:r>
            <a:r>
              <a:rPr lang="en-US" dirty="0"/>
              <a:t>!</a:t>
            </a:r>
          </a:p>
          <a:p>
            <a:endParaRPr lang="en-US" dirty="0"/>
          </a:p>
        </p:txBody>
      </p:sp>
      <p:cxnSp>
        <p:nvCxnSpPr>
          <p:cNvPr id="16" name="Straight Connector 15">
            <a:extLst>
              <a:ext uri="{FF2B5EF4-FFF2-40B4-BE49-F238E27FC236}">
                <a16:creationId xmlns:a16="http://schemas.microsoft.com/office/drawing/2014/main" id="{94B1B529-A184-61C7-8DE0-7B1E70002771}"/>
              </a:ext>
              <a:ext uri="{C183D7F6-B498-43B3-948B-1728B52AA6E4}">
                <adec:decorative xmlns="" xmlns:adec="http://schemas.microsoft.com/office/drawing/2017/decorative" val="1"/>
              </a:ext>
            </a:extLst>
          </p:cNvPr>
          <p:cNvCxnSpPr>
            <a:cxnSpLocks/>
          </p:cNvCxnSpPr>
          <p:nvPr/>
        </p:nvCxnSpPr>
        <p:spPr>
          <a:xfrm flipH="1">
            <a:off x="7722689" y="2667000"/>
            <a:ext cx="361009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Footer Placeholder 16">
            <a:extLst>
              <a:ext uri="{FF2B5EF4-FFF2-40B4-BE49-F238E27FC236}">
                <a16:creationId xmlns:a16="http://schemas.microsoft.com/office/drawing/2014/main" id="{CED170D9-A526-2BAC-C806-5B67059E2EA5}"/>
              </a:ext>
            </a:extLst>
          </p:cNvPr>
          <p:cNvSpPr>
            <a:spLocks noGrp="1"/>
          </p:cNvSpPr>
          <p:nvPr>
            <p:ph type="ftr" sz="quarter" idx="10"/>
          </p:nvPr>
        </p:nvSpPr>
        <p:spPr/>
        <p:txBody>
          <a:bodyPr/>
          <a:lstStyle/>
          <a:p>
            <a:r>
              <a:rPr lang="en-US" dirty="0"/>
              <a:t>CLASSICAL LITERATURE</a:t>
            </a:r>
          </a:p>
        </p:txBody>
      </p:sp>
      <p:sp>
        <p:nvSpPr>
          <p:cNvPr id="18" name="Slide Number Placeholder 17">
            <a:extLst>
              <a:ext uri="{FF2B5EF4-FFF2-40B4-BE49-F238E27FC236}">
                <a16:creationId xmlns:a16="http://schemas.microsoft.com/office/drawing/2014/main" id="{DF21DF92-01F6-1E57-4DA8-7390DBFFB8D5}"/>
              </a:ext>
            </a:extLst>
          </p:cNvPr>
          <p:cNvSpPr>
            <a:spLocks noGrp="1"/>
          </p:cNvSpPr>
          <p:nvPr>
            <p:ph type="sldNum" sz="quarter" idx="12"/>
          </p:nvPr>
        </p:nvSpPr>
        <p:spPr/>
        <p:txBody>
          <a:bodyPr/>
          <a:lstStyle/>
          <a:p>
            <a:fld id="{DF28FB93-0A08-4E7D-8E63-9EFA29F1E093}" type="slidenum">
              <a:rPr lang="en-US" smtClean="0"/>
              <a:pPr/>
              <a:t>15</a:t>
            </a:fld>
            <a:endParaRPr lang="en-US" dirty="0"/>
          </a:p>
        </p:txBody>
      </p:sp>
      <p:sp>
        <p:nvSpPr>
          <p:cNvPr id="7" name="TextBox 6">
            <a:extLst>
              <a:ext uri="{FF2B5EF4-FFF2-40B4-BE49-F238E27FC236}">
                <a16:creationId xmlns:a16="http://schemas.microsoft.com/office/drawing/2014/main" id="{B95B3C6F-8F92-FC3A-DC5A-37031B737876}"/>
              </a:ext>
            </a:extLst>
          </p:cNvPr>
          <p:cNvSpPr txBox="1"/>
          <p:nvPr/>
        </p:nvSpPr>
        <p:spPr>
          <a:xfrm>
            <a:off x="201773" y="3076682"/>
            <a:ext cx="7296308"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ea typeface="Calibri" panose="020F0502020204030204" pitchFamily="34" charset="0"/>
              </a:rPr>
              <a:t>R</a:t>
            </a:r>
            <a:r>
              <a:rPr lang="en-US" sz="2400" dirty="0" err="1">
                <a:effectLst/>
                <a:ea typeface="Calibri" panose="020F0502020204030204" pitchFamily="34" charset="0"/>
              </a:rPr>
              <a:t>epleksyon</a:t>
            </a:r>
            <a:r>
              <a:rPr lang="en-US" sz="2400" dirty="0">
                <a:effectLst/>
                <a:ea typeface="Calibri" panose="020F0502020204030204" pitchFamily="34" charset="0"/>
              </a:rPr>
              <a:t> ng </a:t>
            </a:r>
            <a:r>
              <a:rPr lang="en-US" sz="2400" dirty="0" err="1">
                <a:effectLst/>
                <a:ea typeface="Calibri" panose="020F0502020204030204" pitchFamily="34" charset="0"/>
              </a:rPr>
              <a:t>sariling</a:t>
            </a:r>
            <a:r>
              <a:rPr lang="en-US" sz="2400" dirty="0">
                <a:effectLst/>
                <a:ea typeface="Calibri" panose="020F0502020204030204" pitchFamily="34" charset="0"/>
              </a:rPr>
              <a:t> </a:t>
            </a:r>
            <a:r>
              <a:rPr lang="en-US" sz="2400" dirty="0" err="1">
                <a:effectLst/>
                <a:ea typeface="Calibri" panose="020F0502020204030204" pitchFamily="34" charset="0"/>
              </a:rPr>
              <a:t>kaisipan</a:t>
            </a:r>
            <a:r>
              <a:rPr lang="en-US" sz="2400" dirty="0">
                <a:effectLst/>
                <a:ea typeface="Calibri" panose="020F0502020204030204" pitchFamily="34" charset="0"/>
              </a:rPr>
              <a:t> at </a:t>
            </a:r>
            <a:r>
              <a:rPr lang="en-US" sz="2400" dirty="0" err="1">
                <a:effectLst/>
                <a:ea typeface="Calibri" panose="020F0502020204030204" pitchFamily="34" charset="0"/>
              </a:rPr>
              <a:t>damdamin</a:t>
            </a:r>
            <a:r>
              <a:rPr lang="en-US" sz="2400" dirty="0">
                <a:effectLst/>
                <a:ea typeface="Calibri" panose="020F0502020204030204" pitchFamily="34" charset="0"/>
              </a:rPr>
              <a:t> </a:t>
            </a:r>
            <a:r>
              <a:rPr lang="en-US" sz="2400" dirty="0" err="1">
                <a:effectLst/>
                <a:ea typeface="Calibri" panose="020F0502020204030204" pitchFamily="34" charset="0"/>
              </a:rPr>
              <a:t>ni</a:t>
            </a:r>
            <a:r>
              <a:rPr lang="en-US" sz="2400" dirty="0">
                <a:effectLst/>
                <a:ea typeface="Calibri" panose="020F0502020204030204" pitchFamily="34" charset="0"/>
              </a:rPr>
              <a:t> Rizal </a:t>
            </a:r>
          </a:p>
          <a:p>
            <a:pPr marL="285750" indent="-285750">
              <a:buFont typeface="Arial" panose="020B0604020202020204" pitchFamily="34" charset="0"/>
              <a:buChar char="•"/>
            </a:pPr>
            <a:r>
              <a:rPr lang="en-US" sz="2400" dirty="0">
                <a:effectLst/>
                <a:ea typeface="Calibri" panose="020F0502020204030204" pitchFamily="34" charset="0"/>
              </a:rPr>
              <a:t>Dapitan, Zamboanga del Norte, </a:t>
            </a:r>
            <a:r>
              <a:rPr lang="en-US" sz="2400" dirty="0" err="1">
                <a:effectLst/>
                <a:ea typeface="Calibri" panose="020F0502020204030204" pitchFamily="34" charset="0"/>
              </a:rPr>
              <a:t>noong</a:t>
            </a:r>
            <a:r>
              <a:rPr lang="en-US" sz="2400" dirty="0">
                <a:effectLst/>
                <a:ea typeface="Calibri" panose="020F0502020204030204" pitchFamily="34" charset="0"/>
              </a:rPr>
              <a:t> 1892 </a:t>
            </a:r>
            <a:r>
              <a:rPr lang="en-US" sz="2400" dirty="0" err="1">
                <a:effectLst/>
                <a:ea typeface="Calibri" panose="020F0502020204030204" pitchFamily="34" charset="0"/>
              </a:rPr>
              <a:t>hanggang</a:t>
            </a:r>
            <a:r>
              <a:rPr lang="en-US" sz="2400" dirty="0">
                <a:effectLst/>
                <a:ea typeface="Calibri" panose="020F0502020204030204" pitchFamily="34" charset="0"/>
              </a:rPr>
              <a:t> 1896</a:t>
            </a:r>
          </a:p>
          <a:p>
            <a:pPr marL="285750" indent="-285750">
              <a:buFont typeface="Arial" panose="020B0604020202020204" pitchFamily="34" charset="0"/>
              <a:buChar char="•"/>
            </a:pPr>
            <a:r>
              <a:rPr lang="en-US" sz="2400" dirty="0" err="1">
                <a:ea typeface="Calibri" panose="020F0502020204030204" pitchFamily="34" charset="0"/>
              </a:rPr>
              <a:t>T</a:t>
            </a:r>
            <a:r>
              <a:rPr lang="en-US" sz="2400" dirty="0" err="1">
                <a:effectLst/>
                <a:ea typeface="Calibri" panose="020F0502020204030204" pitchFamily="34" charset="0"/>
              </a:rPr>
              <a:t>ugon</a:t>
            </a:r>
            <a:r>
              <a:rPr lang="en-US" sz="2400" dirty="0">
                <a:effectLst/>
                <a:ea typeface="Calibri" panose="020F0502020204030204" pitchFamily="34" charset="0"/>
              </a:rPr>
              <a:t> </a:t>
            </a:r>
            <a:r>
              <a:rPr lang="en-US" sz="2400" dirty="0" err="1">
                <a:effectLst/>
                <a:ea typeface="Calibri" panose="020F0502020204030204" pitchFamily="34" charset="0"/>
              </a:rPr>
              <a:t>ni</a:t>
            </a:r>
            <a:r>
              <a:rPr lang="en-US" sz="2400" dirty="0">
                <a:effectLst/>
                <a:ea typeface="Calibri" panose="020F0502020204030204" pitchFamily="34" charset="0"/>
              </a:rPr>
              <a:t> Rizal </a:t>
            </a:r>
            <a:r>
              <a:rPr lang="en-US" sz="2400" dirty="0" err="1">
                <a:effectLst/>
                <a:ea typeface="Calibri" panose="020F0502020204030204" pitchFamily="34" charset="0"/>
              </a:rPr>
              <a:t>sa</a:t>
            </a:r>
            <a:r>
              <a:rPr lang="en-US" sz="2400" dirty="0">
                <a:effectLst/>
                <a:ea typeface="Calibri" panose="020F0502020204030204" pitchFamily="34" charset="0"/>
              </a:rPr>
              <a:t> </a:t>
            </a:r>
            <a:r>
              <a:rPr lang="en-US" sz="2400" dirty="0" err="1">
                <a:effectLst/>
                <a:ea typeface="Calibri" panose="020F0502020204030204" pitchFamily="34" charset="0"/>
              </a:rPr>
              <a:t>kahilingan</a:t>
            </a:r>
            <a:r>
              <a:rPr lang="en-US" sz="2400" dirty="0">
                <a:effectLst/>
                <a:ea typeface="Calibri" panose="020F0502020204030204" pitchFamily="34" charset="0"/>
              </a:rPr>
              <a:t> ng </a:t>
            </a:r>
            <a:r>
              <a:rPr lang="en-US" sz="2400" dirty="0" err="1">
                <a:effectLst/>
                <a:ea typeface="Calibri" panose="020F0502020204030204" pitchFamily="34" charset="0"/>
              </a:rPr>
              <a:t>kaniyang</a:t>
            </a:r>
            <a:r>
              <a:rPr lang="en-US" sz="2400" dirty="0">
                <a:effectLst/>
                <a:ea typeface="Calibri" panose="020F0502020204030204" pitchFamily="34" charset="0"/>
              </a:rPr>
              <a:t> </a:t>
            </a:r>
            <a:r>
              <a:rPr lang="en-US" sz="2400" dirty="0" err="1">
                <a:effectLst/>
                <a:ea typeface="Calibri" panose="020F0502020204030204" pitchFamily="34" charset="0"/>
              </a:rPr>
              <a:t>ina</a:t>
            </a:r>
            <a:r>
              <a:rPr lang="en-US" sz="2400" dirty="0">
                <a:effectLst/>
                <a:ea typeface="Calibri" panose="020F0502020204030204" pitchFamily="34" charset="0"/>
              </a:rPr>
              <a:t>, </a:t>
            </a:r>
            <a:r>
              <a:rPr lang="en-US" sz="2400" dirty="0" err="1">
                <a:effectLst/>
                <a:ea typeface="Calibri" panose="020F0502020204030204" pitchFamily="34" charset="0"/>
              </a:rPr>
              <a:t>na</a:t>
            </a:r>
            <a:r>
              <a:rPr lang="en-US" sz="2400" dirty="0">
                <a:effectLst/>
                <a:ea typeface="Calibri" panose="020F0502020204030204" pitchFamily="34" charset="0"/>
              </a:rPr>
              <a:t> </a:t>
            </a:r>
            <a:r>
              <a:rPr lang="en-US" sz="2400" dirty="0" err="1">
                <a:effectLst/>
                <a:ea typeface="Calibri" panose="020F0502020204030204" pitchFamily="34" charset="0"/>
              </a:rPr>
              <a:t>naging</a:t>
            </a:r>
            <a:r>
              <a:rPr lang="en-US" sz="2400" dirty="0">
                <a:effectLst/>
                <a:ea typeface="Calibri" panose="020F0502020204030204" pitchFamily="34" charset="0"/>
              </a:rPr>
              <a:t> </a:t>
            </a:r>
            <a:r>
              <a:rPr lang="en-US" sz="2400" dirty="0" err="1">
                <a:effectLst/>
                <a:ea typeface="Calibri" panose="020F0502020204030204" pitchFamily="34" charset="0"/>
              </a:rPr>
              <a:t>inspirasyon</a:t>
            </a:r>
            <a:r>
              <a:rPr lang="en-US" sz="2400" dirty="0">
                <a:effectLst/>
                <a:ea typeface="Calibri" panose="020F0502020204030204" pitchFamily="34" charset="0"/>
              </a:rPr>
              <a:t> ng </a:t>
            </a:r>
            <a:r>
              <a:rPr lang="en-US" sz="2400" dirty="0" err="1">
                <a:effectLst/>
                <a:ea typeface="Calibri" panose="020F0502020204030204" pitchFamily="34" charset="0"/>
              </a:rPr>
              <a:t>kaniyang</a:t>
            </a:r>
            <a:r>
              <a:rPr lang="en-US" sz="2400" dirty="0">
                <a:effectLst/>
                <a:ea typeface="Calibri" panose="020F0502020204030204" pitchFamily="34" charset="0"/>
              </a:rPr>
              <a:t> </a:t>
            </a:r>
            <a:r>
              <a:rPr lang="en-US" sz="2400" dirty="0" err="1">
                <a:effectLst/>
                <a:ea typeface="Calibri" panose="020F0502020204030204" pitchFamily="34" charset="0"/>
              </a:rPr>
              <a:t>tula</a:t>
            </a:r>
            <a:r>
              <a:rPr lang="en-US" sz="2400" dirty="0">
                <a:effectLst/>
                <a:ea typeface="Calibri" panose="020F0502020204030204" pitchFamily="34" charset="0"/>
              </a:rPr>
              <a:t> </a:t>
            </a:r>
            <a:r>
              <a:rPr lang="en-US" sz="2400" dirty="0" err="1">
                <a:effectLst/>
                <a:ea typeface="Calibri" panose="020F0502020204030204" pitchFamily="34" charset="0"/>
              </a:rPr>
              <a:t>sa</a:t>
            </a:r>
            <a:r>
              <a:rPr lang="en-US" sz="2400" dirty="0">
                <a:effectLst/>
                <a:ea typeface="Calibri" panose="020F0502020204030204" pitchFamily="34" charset="0"/>
              </a:rPr>
              <a:t> </a:t>
            </a:r>
            <a:r>
              <a:rPr lang="en-US" sz="2400" dirty="0" err="1">
                <a:effectLst/>
                <a:ea typeface="Calibri" panose="020F0502020204030204" pitchFamily="34" charset="0"/>
              </a:rPr>
              <a:t>buong</a:t>
            </a:r>
            <a:r>
              <a:rPr lang="en-US" sz="2400" dirty="0">
                <a:effectLst/>
                <a:ea typeface="Calibri" panose="020F0502020204030204" pitchFamily="34" charset="0"/>
              </a:rPr>
              <a:t> </a:t>
            </a:r>
            <a:r>
              <a:rPr lang="en-US" sz="2400" dirty="0" err="1">
                <a:effectLst/>
                <a:ea typeface="Calibri" panose="020F0502020204030204" pitchFamily="34" charset="0"/>
              </a:rPr>
              <a:t>buhay</a:t>
            </a:r>
            <a:r>
              <a:rPr lang="en-US" sz="2400" dirty="0">
                <a:effectLst/>
                <a:ea typeface="Calibri" panose="020F0502020204030204" pitchFamily="34" charset="0"/>
              </a:rPr>
              <a:t> </a:t>
            </a:r>
            <a:r>
              <a:rPr lang="en-US" sz="2400" dirty="0" err="1">
                <a:effectLst/>
                <a:ea typeface="Calibri" panose="020F0502020204030204" pitchFamily="34" charset="0"/>
              </a:rPr>
              <a:t>niya</a:t>
            </a:r>
            <a:r>
              <a:rPr lang="en-US" sz="2400" dirty="0">
                <a:effectLst/>
                <a:ea typeface="Calibri" panose="020F0502020204030204" pitchFamily="34" charset="0"/>
              </a:rPr>
              <a:t> at </a:t>
            </a:r>
            <a:r>
              <a:rPr lang="en-US" sz="2400" dirty="0" err="1">
                <a:effectLst/>
                <a:ea typeface="Calibri" panose="020F0502020204030204" pitchFamily="34" charset="0"/>
              </a:rPr>
              <a:t>nang</a:t>
            </a:r>
            <a:r>
              <a:rPr lang="en-US" sz="2400" dirty="0">
                <a:effectLst/>
                <a:ea typeface="Calibri" panose="020F0502020204030204" pitchFamily="34" charset="0"/>
              </a:rPr>
              <a:t> </a:t>
            </a:r>
            <a:r>
              <a:rPr lang="en-US" sz="2400" dirty="0" err="1">
                <a:effectLst/>
                <a:ea typeface="Calibri" panose="020F0502020204030204" pitchFamily="34" charset="0"/>
              </a:rPr>
              <a:t>matapos</a:t>
            </a:r>
            <a:r>
              <a:rPr lang="en-US" sz="2400" dirty="0">
                <a:effectLst/>
                <a:ea typeface="Calibri" panose="020F0502020204030204" pitchFamily="34" charset="0"/>
              </a:rPr>
              <a:t> ay </a:t>
            </a:r>
            <a:r>
              <a:rPr lang="en-US" sz="2400" dirty="0" err="1">
                <a:effectLst/>
                <a:ea typeface="Calibri" panose="020F0502020204030204" pitchFamily="34" charset="0"/>
              </a:rPr>
              <a:t>ipinadala</a:t>
            </a:r>
            <a:r>
              <a:rPr lang="en-US" sz="2400" dirty="0">
                <a:effectLst/>
                <a:ea typeface="Calibri" panose="020F0502020204030204" pitchFamily="34" charset="0"/>
              </a:rPr>
              <a:t> </a:t>
            </a:r>
            <a:r>
              <a:rPr lang="en-US" sz="2400" dirty="0" err="1">
                <a:effectLst/>
                <a:ea typeface="Calibri" panose="020F0502020204030204" pitchFamily="34" charset="0"/>
              </a:rPr>
              <a:t>ni</a:t>
            </a:r>
            <a:r>
              <a:rPr lang="en-US" sz="2400" dirty="0">
                <a:effectLst/>
                <a:ea typeface="Calibri" panose="020F0502020204030204" pitchFamily="34" charset="0"/>
              </a:rPr>
              <a:t> Rizal </a:t>
            </a:r>
            <a:r>
              <a:rPr lang="en-US" sz="2400" dirty="0" err="1">
                <a:effectLst/>
                <a:ea typeface="Calibri" panose="020F0502020204030204" pitchFamily="34" charset="0"/>
              </a:rPr>
              <a:t>ito</a:t>
            </a:r>
            <a:r>
              <a:rPr lang="en-US" sz="2400" dirty="0">
                <a:effectLst/>
                <a:ea typeface="Calibri" panose="020F0502020204030204" pitchFamily="34" charset="0"/>
              </a:rPr>
              <a:t> </a:t>
            </a:r>
            <a:r>
              <a:rPr lang="en-US" sz="2400" dirty="0" err="1">
                <a:effectLst/>
                <a:ea typeface="Calibri" panose="020F0502020204030204" pitchFamily="34" charset="0"/>
              </a:rPr>
              <a:t>sa</a:t>
            </a:r>
            <a:r>
              <a:rPr lang="en-US" sz="2400" dirty="0">
                <a:effectLst/>
                <a:ea typeface="Calibri" panose="020F0502020204030204" pitchFamily="34" charset="0"/>
              </a:rPr>
              <a:t> </a:t>
            </a:r>
            <a:r>
              <a:rPr lang="en-US" sz="2400" dirty="0" err="1">
                <a:effectLst/>
                <a:ea typeface="Calibri" panose="020F0502020204030204" pitchFamily="34" charset="0"/>
              </a:rPr>
              <a:t>kaniyang</a:t>
            </a:r>
            <a:r>
              <a:rPr lang="en-US" sz="2400" dirty="0">
                <a:effectLst/>
                <a:ea typeface="Calibri" panose="020F0502020204030204" pitchFamily="34" charset="0"/>
              </a:rPr>
              <a:t> </a:t>
            </a:r>
            <a:r>
              <a:rPr lang="en-US" sz="2400" dirty="0" err="1">
                <a:effectLst/>
                <a:ea typeface="Calibri" panose="020F0502020204030204" pitchFamily="34" charset="0"/>
              </a:rPr>
              <a:t>ina</a:t>
            </a:r>
            <a:r>
              <a:rPr lang="en-US" sz="2400" dirty="0">
                <a:effectLst/>
                <a:ea typeface="Calibri" panose="020F0502020204030204" pitchFamily="34" charset="0"/>
              </a:rPr>
              <a:t> </a:t>
            </a:r>
            <a:r>
              <a:rPr lang="en-US" sz="2400" dirty="0" err="1">
                <a:effectLst/>
                <a:ea typeface="Calibri" panose="020F0502020204030204" pitchFamily="34" charset="0"/>
              </a:rPr>
              <a:t>noong</a:t>
            </a:r>
            <a:r>
              <a:rPr lang="en-US" sz="2400" dirty="0">
                <a:effectLst/>
                <a:ea typeface="Calibri" panose="020F0502020204030204" pitchFamily="34" charset="0"/>
              </a:rPr>
              <a:t> October 22, 1895</a:t>
            </a:r>
          </a:p>
          <a:p>
            <a:pPr marL="285750" indent="-285750">
              <a:buFont typeface="Arial" panose="020B0604020202020204" pitchFamily="34" charset="0"/>
              <a:buChar char="•"/>
            </a:pPr>
            <a:r>
              <a:rPr lang="en-US" sz="2400" dirty="0" err="1">
                <a:effectLst/>
                <a:ea typeface="Calibri" panose="020F0502020204030204" pitchFamily="34" charset="0"/>
              </a:rPr>
              <a:t>Isinalin</a:t>
            </a:r>
            <a:r>
              <a:rPr lang="en-US" sz="2400" dirty="0">
                <a:effectLst/>
                <a:ea typeface="Calibri" panose="020F0502020204030204" pitchFamily="34" charset="0"/>
              </a:rPr>
              <a:t> </a:t>
            </a:r>
            <a:r>
              <a:rPr lang="en-US" sz="2400" dirty="0" err="1">
                <a:effectLst/>
                <a:ea typeface="Calibri" panose="020F0502020204030204" pitchFamily="34" charset="0"/>
              </a:rPr>
              <a:t>ni</a:t>
            </a:r>
            <a:r>
              <a:rPr lang="en-US" sz="2400" dirty="0">
                <a:effectLst/>
                <a:ea typeface="Calibri" panose="020F0502020204030204" pitchFamily="34" charset="0"/>
              </a:rPr>
              <a:t> Nick Joaquin ang </a:t>
            </a:r>
            <a:r>
              <a:rPr lang="en-US" sz="2400" dirty="0" err="1">
                <a:effectLst/>
                <a:ea typeface="Calibri" panose="020F0502020204030204" pitchFamily="34" charset="0"/>
              </a:rPr>
              <a:t>orihinal</a:t>
            </a:r>
            <a:r>
              <a:rPr lang="en-US" sz="2400" dirty="0">
                <a:effectLst/>
                <a:ea typeface="Calibri" panose="020F0502020204030204" pitchFamily="34" charset="0"/>
              </a:rPr>
              <a:t> </a:t>
            </a:r>
            <a:r>
              <a:rPr lang="en-US" sz="2400" dirty="0" err="1">
                <a:effectLst/>
                <a:ea typeface="Calibri" panose="020F0502020204030204" pitchFamily="34" charset="0"/>
              </a:rPr>
              <a:t>na</a:t>
            </a:r>
            <a:r>
              <a:rPr lang="en-US" sz="2400" dirty="0">
                <a:effectLst/>
                <a:ea typeface="Calibri" panose="020F0502020204030204" pitchFamily="34" charset="0"/>
              </a:rPr>
              <a:t> </a:t>
            </a:r>
            <a:r>
              <a:rPr lang="en-US" sz="2400" dirty="0" err="1">
                <a:effectLst/>
                <a:ea typeface="Calibri" panose="020F0502020204030204" pitchFamily="34" charset="0"/>
              </a:rPr>
              <a:t>tekstong</a:t>
            </a:r>
            <a:r>
              <a:rPr lang="en-US" sz="2400" dirty="0">
                <a:effectLst/>
                <a:ea typeface="Calibri" panose="020F0502020204030204" pitchFamily="34" charset="0"/>
              </a:rPr>
              <a:t> Espanyol </a:t>
            </a:r>
            <a:r>
              <a:rPr lang="en-US" sz="2400" dirty="0" err="1">
                <a:effectLst/>
                <a:ea typeface="Calibri" panose="020F0502020204030204" pitchFamily="34" charset="0"/>
              </a:rPr>
              <a:t>sa</a:t>
            </a:r>
            <a:r>
              <a:rPr lang="en-US" sz="2400" dirty="0">
                <a:effectLst/>
                <a:ea typeface="Calibri" panose="020F0502020204030204" pitchFamily="34" charset="0"/>
              </a:rPr>
              <a:t> Ingles</a:t>
            </a:r>
            <a:endParaRPr lang="en-PH" sz="2400" dirty="0"/>
          </a:p>
        </p:txBody>
      </p:sp>
      <p:sp>
        <p:nvSpPr>
          <p:cNvPr id="9" name="Title 8">
            <a:extLst>
              <a:ext uri="{FF2B5EF4-FFF2-40B4-BE49-F238E27FC236}">
                <a16:creationId xmlns:a16="http://schemas.microsoft.com/office/drawing/2014/main" id="{3FA49ED1-788A-08A0-3065-0B45E920ED35}"/>
              </a:ext>
            </a:extLst>
          </p:cNvPr>
          <p:cNvSpPr>
            <a:spLocks noGrp="1"/>
          </p:cNvSpPr>
          <p:nvPr>
            <p:ph type="title"/>
          </p:nvPr>
        </p:nvSpPr>
        <p:spPr/>
        <p:txBody>
          <a:bodyPr/>
          <a:lstStyle/>
          <a:p>
            <a:r>
              <a:rPr lang="en-PH" dirty="0" err="1"/>
              <a:t>Tungkol</a:t>
            </a:r>
            <a:r>
              <a:rPr lang="en-PH" dirty="0"/>
              <a:t> </a:t>
            </a:r>
            <a:r>
              <a:rPr lang="en-PH" dirty="0" err="1"/>
              <a:t>sa</a:t>
            </a:r>
            <a:r>
              <a:rPr lang="en-PH" dirty="0"/>
              <a:t> mi </a:t>
            </a:r>
            <a:r>
              <a:rPr lang="en-PH" dirty="0" err="1"/>
              <a:t>retiro</a:t>
            </a:r>
            <a:endParaRPr lang="en-PH" dirty="0"/>
          </a:p>
        </p:txBody>
      </p:sp>
    </p:spTree>
    <p:extLst>
      <p:ext uri="{BB962C8B-B14F-4D97-AF65-F5344CB8AC3E}">
        <p14:creationId xmlns:p14="http://schemas.microsoft.com/office/powerpoint/2010/main" val="157848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Stamps with alphabet letters">
            <a:extLst>
              <a:ext uri="{FF2B5EF4-FFF2-40B4-BE49-F238E27FC236}">
                <a16:creationId xmlns:a16="http://schemas.microsoft.com/office/drawing/2014/main" id="{EB0CAA8D-A852-C4A7-5B8F-CCB921FFB6CF}"/>
              </a:ext>
            </a:extLst>
          </p:cNvPr>
          <p:cNvPicPr>
            <a:picLocks noGrp="1" noChangeAspect="1"/>
          </p:cNvPicPr>
          <p:nvPr>
            <p:ph type="pic" sz="quarter" idx="13"/>
          </p:nvPr>
        </p:nvPicPr>
        <p:blipFill>
          <a:blip r:embed="rId2"/>
          <a:srcRect l="61" r="61"/>
          <a:stretch>
            <a:fillRect/>
          </a:stretch>
        </p:blipFill>
        <p:spPr>
          <a:prstGeom prst="rect">
            <a:avLst/>
          </a:prstGeom>
        </p:spPr>
      </p:pic>
      <p:sp>
        <p:nvSpPr>
          <p:cNvPr id="7" name="Content Placeholder 2">
            <a:extLst>
              <a:ext uri="{FF2B5EF4-FFF2-40B4-BE49-F238E27FC236}">
                <a16:creationId xmlns:a16="http://schemas.microsoft.com/office/drawing/2014/main" id="{984A77CF-A866-DB2C-4805-21328B8030CA}"/>
              </a:ext>
            </a:extLst>
          </p:cNvPr>
          <p:cNvSpPr txBox="1">
            <a:spLocks/>
          </p:cNvSpPr>
          <p:nvPr/>
        </p:nvSpPr>
        <p:spPr>
          <a:xfrm>
            <a:off x="876645" y="1124744"/>
            <a:ext cx="7406608" cy="5112568"/>
          </a:xfrm>
          <a:prstGeom prst="rect">
            <a:avLst/>
          </a:prstGeom>
        </p:spPr>
        <p:txBody>
          <a:bodyPr/>
          <a:lstStyle>
            <a:lvl1pPr marL="246888" indent="-246888" algn="l" defTabSz="914400" rtl="0" eaLnBrk="1" latinLnBrk="0" hangingPunct="1">
              <a:lnSpc>
                <a:spcPct val="90000"/>
              </a:lnSpc>
              <a:spcBef>
                <a:spcPts val="1800"/>
              </a:spcBef>
              <a:buClr>
                <a:schemeClr val="tx1">
                  <a:lumMod val="50000"/>
                </a:schemeClr>
              </a:buClr>
              <a:buFont typeface="Arial" pitchFamily="34" charset="0"/>
              <a:buChar char="•"/>
              <a:defRPr sz="2400" b="0" i="0" kern="1200">
                <a:solidFill>
                  <a:schemeClr val="tx1">
                    <a:lumMod val="50000"/>
                  </a:schemeClr>
                </a:solidFill>
                <a:latin typeface="+mn-lt"/>
                <a:ea typeface="+mn-ea"/>
                <a:cs typeface="Gill Sans Light" panose="020B0302020104020203" pitchFamily="34" charset="-79"/>
              </a:defRPr>
            </a:lvl1pPr>
            <a:lvl2pPr marL="548640" indent="-246888" algn="l" defTabSz="914400" rtl="0" eaLnBrk="1" latinLnBrk="0" hangingPunct="1">
              <a:lnSpc>
                <a:spcPct val="90000"/>
              </a:lnSpc>
              <a:spcBef>
                <a:spcPts val="800"/>
              </a:spcBef>
              <a:buClr>
                <a:schemeClr val="tx1">
                  <a:lumMod val="50000"/>
                </a:schemeClr>
              </a:buClr>
              <a:buFont typeface="Arial" pitchFamily="34" charset="0"/>
              <a:buChar char="•"/>
              <a:defRPr sz="2000" b="0" i="0" kern="1200">
                <a:solidFill>
                  <a:schemeClr val="tx1">
                    <a:lumMod val="50000"/>
                  </a:schemeClr>
                </a:solidFill>
                <a:latin typeface="+mn-lt"/>
                <a:ea typeface="+mn-ea"/>
                <a:cs typeface="Gill Sans Light" panose="020B0302020104020203" pitchFamily="34" charset="-79"/>
              </a:defRPr>
            </a:lvl2pPr>
            <a:lvl3pPr marL="850392" indent="-246888" algn="l" defTabSz="914400" rtl="0" eaLnBrk="1" latinLnBrk="0" hangingPunct="1">
              <a:lnSpc>
                <a:spcPct val="90000"/>
              </a:lnSpc>
              <a:spcBef>
                <a:spcPts val="800"/>
              </a:spcBef>
              <a:buClr>
                <a:schemeClr val="tx1">
                  <a:lumMod val="50000"/>
                </a:schemeClr>
              </a:buClr>
              <a:buFont typeface="Arial" pitchFamily="34" charset="0"/>
              <a:buChar char="•"/>
              <a:defRPr sz="1800" b="0" i="0" kern="1200">
                <a:solidFill>
                  <a:schemeClr val="tx1">
                    <a:lumMod val="50000"/>
                  </a:schemeClr>
                </a:solidFill>
                <a:latin typeface="+mn-lt"/>
                <a:ea typeface="+mn-ea"/>
                <a:cs typeface="Gill Sans Light" panose="020B0302020104020203" pitchFamily="34" charset="-79"/>
              </a:defRPr>
            </a:lvl3pPr>
            <a:lvl4pPr marL="1152144" indent="-246888" algn="l" defTabSz="914400" rtl="0" eaLnBrk="1" latinLnBrk="0" hangingPunct="1">
              <a:lnSpc>
                <a:spcPct val="90000"/>
              </a:lnSpc>
              <a:spcBef>
                <a:spcPts val="800"/>
              </a:spcBef>
              <a:buClr>
                <a:schemeClr val="tx1">
                  <a:lumMod val="50000"/>
                </a:schemeClr>
              </a:buClr>
              <a:buFont typeface="Arial" pitchFamily="34" charset="0"/>
              <a:buChar char="•"/>
              <a:defRPr sz="1600" b="0" i="0" kern="1200">
                <a:solidFill>
                  <a:schemeClr val="tx1">
                    <a:lumMod val="50000"/>
                  </a:schemeClr>
                </a:solidFill>
                <a:latin typeface="+mn-lt"/>
                <a:ea typeface="+mn-ea"/>
                <a:cs typeface="Gill Sans Light" panose="020B0302020104020203" pitchFamily="34" charset="-79"/>
              </a:defRPr>
            </a:lvl4pPr>
            <a:lvl5pPr marL="1453896" indent="-246888" algn="l" defTabSz="914400" rtl="0" eaLnBrk="1" latinLnBrk="0" hangingPunct="1">
              <a:lnSpc>
                <a:spcPct val="90000"/>
              </a:lnSpc>
              <a:spcBef>
                <a:spcPts val="800"/>
              </a:spcBef>
              <a:buClr>
                <a:schemeClr val="tx1">
                  <a:lumMod val="50000"/>
                </a:schemeClr>
              </a:buClr>
              <a:buFont typeface="Arial" pitchFamily="34" charset="0"/>
              <a:buChar char="•"/>
              <a:defRPr sz="1600" b="0" i="0" kern="1200">
                <a:solidFill>
                  <a:schemeClr val="tx1">
                    <a:lumMod val="50000"/>
                  </a:schemeClr>
                </a:solidFill>
                <a:latin typeface="+mn-lt"/>
                <a:ea typeface="+mn-ea"/>
                <a:cs typeface="Gill Sans Light" panose="020B0302020104020203" pitchFamily="34" charset="-79"/>
              </a:defRPr>
            </a:lvl5pPr>
            <a:lvl6pPr marL="1755648"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600" kern="1200" baseline="0">
                <a:solidFill>
                  <a:schemeClr val="tx1"/>
                </a:solidFill>
                <a:latin typeface="+mn-lt"/>
                <a:ea typeface="+mn-ea"/>
                <a:cs typeface="+mn-cs"/>
              </a:defRPr>
            </a:lvl9pPr>
          </a:lstStyle>
          <a:p>
            <a:r>
              <a:rPr lang="en-US" dirty="0" err="1">
                <a:ea typeface="Calibri" panose="020F0502020204030204" pitchFamily="34" charset="0"/>
              </a:rPr>
              <a:t>Tugon</a:t>
            </a:r>
            <a:r>
              <a:rPr lang="en-US" dirty="0">
                <a:ea typeface="Calibri" panose="020F0502020204030204" pitchFamily="34" charset="0"/>
              </a:rPr>
              <a:t> </a:t>
            </a:r>
            <a:r>
              <a:rPr lang="en-US" dirty="0" err="1">
                <a:ea typeface="Calibri" panose="020F0502020204030204" pitchFamily="34" charset="0"/>
              </a:rPr>
              <a:t>sa</a:t>
            </a:r>
            <a:r>
              <a:rPr lang="en-US" dirty="0">
                <a:ea typeface="Calibri" panose="020F0502020204030204" pitchFamily="34" charset="0"/>
              </a:rPr>
              <a:t> </a:t>
            </a:r>
            <a:r>
              <a:rPr lang="en-US" dirty="0" err="1">
                <a:ea typeface="Calibri" panose="020F0502020204030204" pitchFamily="34" charset="0"/>
              </a:rPr>
              <a:t>kahilingan</a:t>
            </a:r>
            <a:r>
              <a:rPr lang="en-US" dirty="0">
                <a:ea typeface="Calibri" panose="020F0502020204030204" pitchFamily="34" charset="0"/>
              </a:rPr>
              <a:t> ng </a:t>
            </a:r>
            <a:r>
              <a:rPr lang="en-US" dirty="0" err="1">
                <a:ea typeface="Calibri" panose="020F0502020204030204" pitchFamily="34" charset="0"/>
              </a:rPr>
              <a:t>kaniyang</a:t>
            </a:r>
            <a:r>
              <a:rPr lang="en-US" dirty="0">
                <a:ea typeface="Calibri" panose="020F0502020204030204" pitchFamily="34" charset="0"/>
              </a:rPr>
              <a:t> </a:t>
            </a:r>
            <a:r>
              <a:rPr lang="en-US" dirty="0" err="1">
                <a:ea typeface="Calibri" panose="020F0502020204030204" pitchFamily="34" charset="0"/>
              </a:rPr>
              <a:t>ina</a:t>
            </a:r>
            <a:r>
              <a:rPr lang="en-US" dirty="0">
                <a:ea typeface="Calibri" panose="020F0502020204030204" pitchFamily="34" charset="0"/>
              </a:rPr>
              <a:t>, </a:t>
            </a:r>
            <a:r>
              <a:rPr lang="en-US" dirty="0" err="1">
                <a:ea typeface="Calibri" panose="020F0502020204030204" pitchFamily="34" charset="0"/>
              </a:rPr>
              <a:t>sapagka’t</a:t>
            </a:r>
            <a:r>
              <a:rPr lang="en-US" dirty="0">
                <a:ea typeface="Calibri" panose="020F0502020204030204" pitchFamily="34" charset="0"/>
              </a:rPr>
              <a:t> </a:t>
            </a:r>
            <a:r>
              <a:rPr lang="en-US" dirty="0" err="1">
                <a:ea typeface="Calibri" panose="020F0502020204030204" pitchFamily="34" charset="0"/>
              </a:rPr>
              <a:t>matagal</a:t>
            </a:r>
            <a:r>
              <a:rPr lang="en-US" dirty="0">
                <a:ea typeface="Calibri" panose="020F0502020204030204" pitchFamily="34" charset="0"/>
              </a:rPr>
              <a:t> </a:t>
            </a:r>
            <a:r>
              <a:rPr lang="en-US" dirty="0" err="1">
                <a:ea typeface="Calibri" panose="020F0502020204030204" pitchFamily="34" charset="0"/>
              </a:rPr>
              <a:t>na</a:t>
            </a:r>
            <a:r>
              <a:rPr lang="en-US" dirty="0">
                <a:ea typeface="Calibri" panose="020F0502020204030204" pitchFamily="34" charset="0"/>
              </a:rPr>
              <a:t> </a:t>
            </a:r>
            <a:r>
              <a:rPr lang="en-US" dirty="0" err="1">
                <a:ea typeface="Calibri" panose="020F0502020204030204" pitchFamily="34" charset="0"/>
              </a:rPr>
              <a:t>noong</a:t>
            </a:r>
            <a:r>
              <a:rPr lang="en-US" dirty="0">
                <a:ea typeface="Calibri" panose="020F0502020204030204" pitchFamily="34" charset="0"/>
              </a:rPr>
              <a:t> </a:t>
            </a:r>
            <a:r>
              <a:rPr lang="en-US" dirty="0" err="1">
                <a:ea typeface="Calibri" panose="020F0502020204030204" pitchFamily="34" charset="0"/>
              </a:rPr>
              <a:t>huling</a:t>
            </a:r>
            <a:r>
              <a:rPr lang="en-US" dirty="0">
                <a:ea typeface="Calibri" panose="020F0502020204030204" pitchFamily="34" charset="0"/>
              </a:rPr>
              <a:t> </a:t>
            </a:r>
            <a:r>
              <a:rPr lang="en-US" dirty="0" err="1">
                <a:ea typeface="Calibri" panose="020F0502020204030204" pitchFamily="34" charset="0"/>
              </a:rPr>
              <a:t>sumulat</a:t>
            </a:r>
            <a:r>
              <a:rPr lang="en-US" dirty="0">
                <a:ea typeface="Calibri" panose="020F0502020204030204" pitchFamily="34" charset="0"/>
              </a:rPr>
              <a:t> </a:t>
            </a:r>
            <a:r>
              <a:rPr lang="en-US" dirty="0" err="1">
                <a:ea typeface="Calibri" panose="020F0502020204030204" pitchFamily="34" charset="0"/>
              </a:rPr>
              <a:t>si</a:t>
            </a:r>
            <a:r>
              <a:rPr lang="en-US" dirty="0">
                <a:ea typeface="Calibri" panose="020F0502020204030204" pitchFamily="34" charset="0"/>
              </a:rPr>
              <a:t> Rizal para </a:t>
            </a:r>
            <a:r>
              <a:rPr lang="en-US" dirty="0" err="1">
                <a:ea typeface="Calibri" panose="020F0502020204030204" pitchFamily="34" charset="0"/>
              </a:rPr>
              <a:t>sa</a:t>
            </a:r>
            <a:r>
              <a:rPr lang="en-US" dirty="0">
                <a:ea typeface="Calibri" panose="020F0502020204030204" pitchFamily="34" charset="0"/>
              </a:rPr>
              <a:t> </a:t>
            </a:r>
            <a:r>
              <a:rPr lang="en-US" dirty="0" err="1">
                <a:ea typeface="Calibri" panose="020F0502020204030204" pitchFamily="34" charset="0"/>
              </a:rPr>
              <a:t>kaniyang</a:t>
            </a:r>
            <a:r>
              <a:rPr lang="en-US" dirty="0">
                <a:ea typeface="Calibri" panose="020F0502020204030204" pitchFamily="34" charset="0"/>
              </a:rPr>
              <a:t> </a:t>
            </a:r>
            <a:r>
              <a:rPr lang="en-US" dirty="0" err="1">
                <a:ea typeface="Calibri" panose="020F0502020204030204" pitchFamily="34" charset="0"/>
              </a:rPr>
              <a:t>ina</a:t>
            </a:r>
            <a:r>
              <a:rPr lang="en-US" dirty="0">
                <a:ea typeface="Calibri" panose="020F0502020204030204" pitchFamily="34" charset="0"/>
              </a:rPr>
              <a:t> ng </a:t>
            </a:r>
            <a:r>
              <a:rPr lang="en-US" dirty="0" err="1">
                <a:ea typeface="Calibri" panose="020F0502020204030204" pitchFamily="34" charset="0"/>
              </a:rPr>
              <a:t>tula</a:t>
            </a:r>
            <a:endParaRPr lang="en-US" dirty="0">
              <a:ea typeface="Calibri" panose="020F0502020204030204" pitchFamily="34" charset="0"/>
            </a:endParaRPr>
          </a:p>
          <a:p>
            <a:r>
              <a:rPr lang="en-US" dirty="0" err="1">
                <a:ea typeface="Calibri" panose="020F0502020204030204" pitchFamily="34" charset="0"/>
              </a:rPr>
              <a:t>Ilarawan</a:t>
            </a:r>
            <a:r>
              <a:rPr lang="en-US" dirty="0">
                <a:ea typeface="Calibri" panose="020F0502020204030204" pitchFamily="34" charset="0"/>
              </a:rPr>
              <a:t> ang </a:t>
            </a:r>
            <a:r>
              <a:rPr lang="en-US" dirty="0" err="1">
                <a:ea typeface="Calibri" panose="020F0502020204030204" pitchFamily="34" charset="0"/>
              </a:rPr>
              <a:t>naging</a:t>
            </a:r>
            <a:r>
              <a:rPr lang="en-US" dirty="0">
                <a:ea typeface="Calibri" panose="020F0502020204030204" pitchFamily="34" charset="0"/>
              </a:rPr>
              <a:t> </a:t>
            </a:r>
            <a:r>
              <a:rPr lang="en-US" dirty="0" err="1">
                <a:ea typeface="Calibri" panose="020F0502020204030204" pitchFamily="34" charset="0"/>
              </a:rPr>
              <a:t>pamumuhay</a:t>
            </a:r>
            <a:r>
              <a:rPr lang="en-US" dirty="0">
                <a:ea typeface="Calibri" panose="020F0502020204030204" pitchFamily="34" charset="0"/>
              </a:rPr>
              <a:t> </a:t>
            </a:r>
            <a:r>
              <a:rPr lang="en-US" dirty="0" err="1">
                <a:ea typeface="Calibri" panose="020F0502020204030204" pitchFamily="34" charset="0"/>
              </a:rPr>
              <a:t>niya</a:t>
            </a:r>
            <a:r>
              <a:rPr lang="en-US" dirty="0">
                <a:ea typeface="Calibri" panose="020F0502020204030204" pitchFamily="34" charset="0"/>
              </a:rPr>
              <a:t> </a:t>
            </a:r>
            <a:r>
              <a:rPr lang="en-US" dirty="0" err="1">
                <a:ea typeface="Calibri" panose="020F0502020204030204" pitchFamily="34" charset="0"/>
              </a:rPr>
              <a:t>sa</a:t>
            </a:r>
            <a:r>
              <a:rPr lang="en-US" dirty="0">
                <a:ea typeface="Calibri" panose="020F0502020204030204" pitchFamily="34" charset="0"/>
              </a:rPr>
              <a:t> Dapitan </a:t>
            </a:r>
            <a:r>
              <a:rPr lang="en-US" dirty="0" err="1">
                <a:ea typeface="Calibri" panose="020F0502020204030204" pitchFamily="34" charset="0"/>
              </a:rPr>
              <a:t>na</a:t>
            </a:r>
            <a:r>
              <a:rPr lang="en-US" dirty="0">
                <a:ea typeface="Calibri" panose="020F0502020204030204" pitchFamily="34" charset="0"/>
              </a:rPr>
              <a:t> kung saan </a:t>
            </a:r>
            <a:r>
              <a:rPr lang="en-US" dirty="0" err="1">
                <a:ea typeface="Calibri" panose="020F0502020204030204" pitchFamily="34" charset="0"/>
              </a:rPr>
              <a:t>dahil</a:t>
            </a:r>
            <a:r>
              <a:rPr lang="en-US" dirty="0">
                <a:ea typeface="Calibri" panose="020F0502020204030204" pitchFamily="34" charset="0"/>
              </a:rPr>
              <a:t> </a:t>
            </a:r>
            <a:r>
              <a:rPr lang="en-US" dirty="0" err="1">
                <a:ea typeface="Calibri" panose="020F0502020204030204" pitchFamily="34" charset="0"/>
              </a:rPr>
              <a:t>sa</a:t>
            </a:r>
            <a:r>
              <a:rPr lang="en-US" dirty="0">
                <a:ea typeface="Calibri" panose="020F0502020204030204" pitchFamily="34" charset="0"/>
              </a:rPr>
              <a:t> </a:t>
            </a:r>
            <a:r>
              <a:rPr lang="en-US" dirty="0" err="1">
                <a:ea typeface="Calibri" panose="020F0502020204030204" pitchFamily="34" charset="0"/>
              </a:rPr>
              <a:t>kaniyang</a:t>
            </a:r>
            <a:r>
              <a:rPr lang="en-US" dirty="0">
                <a:ea typeface="Calibri" panose="020F0502020204030204" pitchFamily="34" charset="0"/>
              </a:rPr>
              <a:t> </a:t>
            </a:r>
            <a:r>
              <a:rPr lang="en-US" dirty="0" err="1">
                <a:ea typeface="Calibri" panose="020F0502020204030204" pitchFamily="34" charset="0"/>
              </a:rPr>
              <a:t>mga</a:t>
            </a:r>
            <a:r>
              <a:rPr lang="en-US" dirty="0">
                <a:ea typeface="Calibri" panose="020F0502020204030204" pitchFamily="34" charset="0"/>
              </a:rPr>
              <a:t> personal </a:t>
            </a:r>
            <a:r>
              <a:rPr lang="en-US" dirty="0" err="1">
                <a:ea typeface="Calibri" panose="020F0502020204030204" pitchFamily="34" charset="0"/>
              </a:rPr>
              <a:t>na</a:t>
            </a:r>
            <a:r>
              <a:rPr lang="en-US" dirty="0">
                <a:ea typeface="Calibri" panose="020F0502020204030204" pitchFamily="34" charset="0"/>
              </a:rPr>
              <a:t> </a:t>
            </a:r>
            <a:r>
              <a:rPr lang="en-US" dirty="0" err="1">
                <a:ea typeface="Calibri" panose="020F0502020204030204" pitchFamily="34" charset="0"/>
              </a:rPr>
              <a:t>karanasan</a:t>
            </a:r>
            <a:r>
              <a:rPr lang="en-US" dirty="0">
                <a:ea typeface="Calibri" panose="020F0502020204030204" pitchFamily="34" charset="0"/>
              </a:rPr>
              <a:t> </a:t>
            </a:r>
          </a:p>
          <a:p>
            <a:r>
              <a:rPr lang="en-US" dirty="0" err="1">
                <a:ea typeface="Calibri" panose="020F0502020204030204" pitchFamily="34" charset="0"/>
              </a:rPr>
              <a:t>Maipahayag</a:t>
            </a:r>
            <a:r>
              <a:rPr lang="en-US" dirty="0">
                <a:ea typeface="Calibri" panose="020F0502020204030204" pitchFamily="34" charset="0"/>
              </a:rPr>
              <a:t> ang </a:t>
            </a:r>
            <a:r>
              <a:rPr lang="en-US" dirty="0" err="1">
                <a:ea typeface="Calibri" panose="020F0502020204030204" pitchFamily="34" charset="0"/>
              </a:rPr>
              <a:t>kanyang</a:t>
            </a:r>
            <a:r>
              <a:rPr lang="en-US" dirty="0">
                <a:ea typeface="Calibri" panose="020F0502020204030204" pitchFamily="34" charset="0"/>
              </a:rPr>
              <a:t> personal </a:t>
            </a:r>
            <a:r>
              <a:rPr lang="en-US" dirty="0" err="1">
                <a:ea typeface="Calibri" panose="020F0502020204030204" pitchFamily="34" charset="0"/>
              </a:rPr>
              <a:t>na</a:t>
            </a:r>
            <a:r>
              <a:rPr lang="en-US" dirty="0">
                <a:ea typeface="Calibri" panose="020F0502020204030204" pitchFamily="34" charset="0"/>
              </a:rPr>
              <a:t> </a:t>
            </a:r>
            <a:r>
              <a:rPr lang="en-US" dirty="0" err="1">
                <a:ea typeface="Calibri" panose="020F0502020204030204" pitchFamily="34" charset="0"/>
              </a:rPr>
              <a:t>mga</a:t>
            </a:r>
            <a:r>
              <a:rPr lang="en-US" dirty="0">
                <a:ea typeface="Calibri" panose="020F0502020204030204" pitchFamily="34" charset="0"/>
              </a:rPr>
              <a:t> </a:t>
            </a:r>
            <a:r>
              <a:rPr lang="en-US" dirty="0" err="1">
                <a:ea typeface="Calibri" panose="020F0502020204030204" pitchFamily="34" charset="0"/>
              </a:rPr>
              <a:t>damdamin</a:t>
            </a:r>
            <a:r>
              <a:rPr lang="en-US" dirty="0">
                <a:ea typeface="Calibri" panose="020F0502020204030204" pitchFamily="34" charset="0"/>
              </a:rPr>
              <a:t> at </a:t>
            </a:r>
            <a:r>
              <a:rPr lang="en-US" dirty="0" err="1">
                <a:ea typeface="Calibri" panose="020F0502020204030204" pitchFamily="34" charset="0"/>
              </a:rPr>
              <a:t>pananaw</a:t>
            </a:r>
            <a:r>
              <a:rPr lang="en-US" dirty="0">
                <a:ea typeface="Calibri" panose="020F0502020204030204" pitchFamily="34" charset="0"/>
              </a:rPr>
              <a:t> </a:t>
            </a:r>
            <a:r>
              <a:rPr lang="en-US" dirty="0" err="1">
                <a:ea typeface="Calibri" panose="020F0502020204030204" pitchFamily="34" charset="0"/>
              </a:rPr>
              <a:t>tungkol</a:t>
            </a:r>
            <a:r>
              <a:rPr lang="en-US" dirty="0">
                <a:ea typeface="Calibri" panose="020F0502020204030204" pitchFamily="34" charset="0"/>
              </a:rPr>
              <a:t> </a:t>
            </a:r>
            <a:r>
              <a:rPr lang="en-US" dirty="0" err="1">
                <a:ea typeface="Calibri" panose="020F0502020204030204" pitchFamily="34" charset="0"/>
              </a:rPr>
              <a:t>sa</a:t>
            </a:r>
            <a:r>
              <a:rPr lang="en-US" dirty="0">
                <a:ea typeface="Calibri" panose="020F0502020204030204" pitchFamily="34" charset="0"/>
              </a:rPr>
              <a:t> </a:t>
            </a:r>
            <a:r>
              <a:rPr lang="en-US" dirty="0" err="1">
                <a:ea typeface="Calibri" panose="020F0502020204030204" pitchFamily="34" charset="0"/>
              </a:rPr>
              <a:t>kanyang</a:t>
            </a:r>
            <a:r>
              <a:rPr lang="en-US" dirty="0">
                <a:ea typeface="Calibri" panose="020F0502020204030204" pitchFamily="34" charset="0"/>
              </a:rPr>
              <a:t> bayan at </a:t>
            </a:r>
            <a:r>
              <a:rPr lang="en-US" dirty="0" err="1">
                <a:ea typeface="Calibri" panose="020F0502020204030204" pitchFamily="34" charset="0"/>
              </a:rPr>
              <a:t>sa</a:t>
            </a:r>
            <a:r>
              <a:rPr lang="en-US" dirty="0">
                <a:ea typeface="Calibri" panose="020F0502020204030204" pitchFamily="34" charset="0"/>
              </a:rPr>
              <a:t> </a:t>
            </a:r>
            <a:r>
              <a:rPr lang="en-US" dirty="0" err="1">
                <a:ea typeface="Calibri" panose="020F0502020204030204" pitchFamily="34" charset="0"/>
              </a:rPr>
              <a:t>kalagayan</a:t>
            </a:r>
            <a:r>
              <a:rPr lang="en-US" dirty="0">
                <a:ea typeface="Calibri" panose="020F0502020204030204" pitchFamily="34" charset="0"/>
              </a:rPr>
              <a:t> ng </a:t>
            </a:r>
            <a:r>
              <a:rPr lang="en-US" dirty="0" err="1">
                <a:ea typeface="Calibri" panose="020F0502020204030204" pitchFamily="34" charset="0"/>
              </a:rPr>
              <a:t>Pilipinas</a:t>
            </a:r>
            <a:endParaRPr lang="en-US" dirty="0">
              <a:ea typeface="Calibri" panose="020F0502020204030204" pitchFamily="34" charset="0"/>
            </a:endParaRPr>
          </a:p>
          <a:p>
            <a:r>
              <a:rPr lang="en-US" dirty="0" err="1">
                <a:ea typeface="Calibri" panose="020F0502020204030204" pitchFamily="34" charset="0"/>
              </a:rPr>
              <a:t>Nais</a:t>
            </a:r>
            <a:r>
              <a:rPr lang="en-US" dirty="0">
                <a:ea typeface="Calibri" panose="020F0502020204030204" pitchFamily="34" charset="0"/>
              </a:rPr>
              <a:t> </a:t>
            </a:r>
            <a:r>
              <a:rPr lang="en-US" dirty="0" err="1">
                <a:ea typeface="Calibri" panose="020F0502020204030204" pitchFamily="34" charset="0"/>
              </a:rPr>
              <a:t>na</a:t>
            </a:r>
            <a:r>
              <a:rPr lang="en-US" dirty="0">
                <a:ea typeface="Calibri" panose="020F0502020204030204" pitchFamily="34" charset="0"/>
              </a:rPr>
              <a:t> </a:t>
            </a:r>
            <a:r>
              <a:rPr lang="en-US" dirty="0" err="1">
                <a:ea typeface="Calibri" panose="020F0502020204030204" pitchFamily="34" charset="0"/>
              </a:rPr>
              <a:t>maipahayag</a:t>
            </a:r>
            <a:r>
              <a:rPr lang="en-US" dirty="0">
                <a:ea typeface="Calibri" panose="020F0502020204030204" pitchFamily="34" charset="0"/>
              </a:rPr>
              <a:t> ang </a:t>
            </a:r>
            <a:r>
              <a:rPr lang="en-US" dirty="0" err="1">
                <a:ea typeface="Calibri" panose="020F0502020204030204" pitchFamily="34" charset="0"/>
              </a:rPr>
              <a:t>kanyang</a:t>
            </a:r>
            <a:r>
              <a:rPr lang="en-US" dirty="0">
                <a:ea typeface="Calibri" panose="020F0502020204030204" pitchFamily="34" charset="0"/>
              </a:rPr>
              <a:t> </a:t>
            </a:r>
            <a:r>
              <a:rPr lang="en-US" dirty="0" err="1">
                <a:ea typeface="Calibri" panose="020F0502020204030204" pitchFamily="34" charset="0"/>
              </a:rPr>
              <a:t>sariling</a:t>
            </a:r>
            <a:r>
              <a:rPr lang="en-US" dirty="0">
                <a:ea typeface="Calibri" panose="020F0502020204030204" pitchFamily="34" charset="0"/>
              </a:rPr>
              <a:t> </a:t>
            </a:r>
            <a:r>
              <a:rPr lang="en-US" dirty="0" err="1">
                <a:ea typeface="Calibri" panose="020F0502020204030204" pitchFamily="34" charset="0"/>
              </a:rPr>
              <a:t>pagkakakilanlan</a:t>
            </a:r>
            <a:r>
              <a:rPr lang="en-US" dirty="0">
                <a:ea typeface="Calibri" panose="020F0502020204030204" pitchFamily="34" charset="0"/>
              </a:rPr>
              <a:t> </a:t>
            </a:r>
            <a:r>
              <a:rPr lang="en-US" dirty="0" err="1">
                <a:ea typeface="Calibri" panose="020F0502020204030204" pitchFamily="34" charset="0"/>
              </a:rPr>
              <a:t>bilang</a:t>
            </a:r>
            <a:r>
              <a:rPr lang="en-US" dirty="0">
                <a:ea typeface="Calibri" panose="020F0502020204030204" pitchFamily="34" charset="0"/>
              </a:rPr>
              <a:t> </a:t>
            </a:r>
            <a:r>
              <a:rPr lang="en-US" dirty="0" err="1">
                <a:ea typeface="Calibri" panose="020F0502020204030204" pitchFamily="34" charset="0"/>
              </a:rPr>
              <a:t>isang</a:t>
            </a:r>
            <a:r>
              <a:rPr lang="en-US" dirty="0">
                <a:ea typeface="Calibri" panose="020F0502020204030204" pitchFamily="34" charset="0"/>
              </a:rPr>
              <a:t> Pilipino </a:t>
            </a:r>
          </a:p>
          <a:p>
            <a:r>
              <a:rPr lang="en-US" dirty="0" err="1">
                <a:ea typeface="Calibri" panose="020F0502020204030204" pitchFamily="34" charset="0"/>
              </a:rPr>
              <a:t>Ipahayag</a:t>
            </a:r>
            <a:r>
              <a:rPr lang="en-US" dirty="0">
                <a:ea typeface="Calibri" panose="020F0502020204030204" pitchFamily="34" charset="0"/>
              </a:rPr>
              <a:t> ang </a:t>
            </a:r>
            <a:r>
              <a:rPr lang="en-US" dirty="0" err="1">
                <a:ea typeface="Calibri" panose="020F0502020204030204" pitchFamily="34" charset="0"/>
              </a:rPr>
              <a:t>mga</a:t>
            </a:r>
            <a:r>
              <a:rPr lang="en-US" dirty="0">
                <a:ea typeface="Calibri" panose="020F0502020204030204" pitchFamily="34" charset="0"/>
              </a:rPr>
              <a:t> </a:t>
            </a:r>
            <a:r>
              <a:rPr lang="en-US" dirty="0" err="1">
                <a:ea typeface="Calibri" panose="020F0502020204030204" pitchFamily="34" charset="0"/>
              </a:rPr>
              <a:t>reporma</a:t>
            </a:r>
            <a:r>
              <a:rPr lang="en-US" dirty="0">
                <a:ea typeface="Calibri" panose="020F0502020204030204" pitchFamily="34" charset="0"/>
              </a:rPr>
              <a:t> at </a:t>
            </a:r>
            <a:r>
              <a:rPr lang="en-US" dirty="0" err="1">
                <a:ea typeface="Calibri" panose="020F0502020204030204" pitchFamily="34" charset="0"/>
              </a:rPr>
              <a:t>pag-unlad</a:t>
            </a:r>
            <a:r>
              <a:rPr lang="en-US" dirty="0">
                <a:ea typeface="Calibri" panose="020F0502020204030204" pitchFamily="34" charset="0"/>
              </a:rPr>
              <a:t> </a:t>
            </a:r>
            <a:r>
              <a:rPr lang="en-US" dirty="0" err="1">
                <a:ea typeface="Calibri" panose="020F0502020204030204" pitchFamily="34" charset="0"/>
              </a:rPr>
              <a:t>sa</a:t>
            </a:r>
            <a:r>
              <a:rPr lang="en-US" dirty="0">
                <a:ea typeface="Calibri" panose="020F0502020204030204" pitchFamily="34" charset="0"/>
              </a:rPr>
              <a:t> </a:t>
            </a:r>
            <a:r>
              <a:rPr lang="en-US" dirty="0" err="1">
                <a:ea typeface="Calibri" panose="020F0502020204030204" pitchFamily="34" charset="0"/>
              </a:rPr>
              <a:t>Pilipinas</a:t>
            </a:r>
            <a:r>
              <a:rPr lang="en-US" dirty="0">
                <a:ea typeface="Calibri" panose="020F0502020204030204" pitchFamily="34" charset="0"/>
              </a:rPr>
              <a:t> at </a:t>
            </a:r>
            <a:r>
              <a:rPr lang="en-US" dirty="0" err="1">
                <a:ea typeface="Calibri" panose="020F0502020204030204" pitchFamily="34" charset="0"/>
              </a:rPr>
              <a:t>hikayatin</a:t>
            </a:r>
            <a:r>
              <a:rPr lang="en-US" dirty="0">
                <a:ea typeface="Calibri" panose="020F0502020204030204" pitchFamily="34" charset="0"/>
              </a:rPr>
              <a:t> ang </a:t>
            </a:r>
            <a:r>
              <a:rPr lang="en-US" dirty="0" err="1">
                <a:ea typeface="Calibri" panose="020F0502020204030204" pitchFamily="34" charset="0"/>
              </a:rPr>
              <a:t>ibang</a:t>
            </a:r>
            <a:r>
              <a:rPr lang="en-US" dirty="0">
                <a:ea typeface="Calibri" panose="020F0502020204030204" pitchFamily="34" charset="0"/>
              </a:rPr>
              <a:t> </a:t>
            </a:r>
            <a:r>
              <a:rPr lang="en-US" dirty="0" err="1">
                <a:ea typeface="Calibri" panose="020F0502020204030204" pitchFamily="34" charset="0"/>
              </a:rPr>
              <a:t>mga</a:t>
            </a:r>
            <a:r>
              <a:rPr lang="en-US" dirty="0">
                <a:ea typeface="Calibri" panose="020F0502020204030204" pitchFamily="34" charset="0"/>
              </a:rPr>
              <a:t> Pilipino </a:t>
            </a:r>
            <a:r>
              <a:rPr lang="en-US" dirty="0" err="1">
                <a:ea typeface="Calibri" panose="020F0502020204030204" pitchFamily="34" charset="0"/>
              </a:rPr>
              <a:t>na</a:t>
            </a:r>
            <a:r>
              <a:rPr lang="en-US" dirty="0">
                <a:ea typeface="Calibri" panose="020F0502020204030204" pitchFamily="34" charset="0"/>
              </a:rPr>
              <a:t> </a:t>
            </a:r>
            <a:r>
              <a:rPr lang="en-US" dirty="0" err="1">
                <a:ea typeface="Calibri" panose="020F0502020204030204" pitchFamily="34" charset="0"/>
              </a:rPr>
              <a:t>magsikap</a:t>
            </a:r>
            <a:r>
              <a:rPr lang="en-US" dirty="0">
                <a:ea typeface="Calibri" panose="020F0502020204030204" pitchFamily="34" charset="0"/>
              </a:rPr>
              <a:t> para </a:t>
            </a:r>
            <a:r>
              <a:rPr lang="en-US" dirty="0" err="1">
                <a:ea typeface="Calibri" panose="020F0502020204030204" pitchFamily="34" charset="0"/>
              </a:rPr>
              <a:t>sa</a:t>
            </a:r>
            <a:r>
              <a:rPr lang="en-US" dirty="0">
                <a:ea typeface="Calibri" panose="020F0502020204030204" pitchFamily="34" charset="0"/>
              </a:rPr>
              <a:t> </a:t>
            </a:r>
            <a:r>
              <a:rPr lang="en-US" dirty="0" err="1">
                <a:ea typeface="Calibri" panose="020F0502020204030204" pitchFamily="34" charset="0"/>
              </a:rPr>
              <a:t>parehong</a:t>
            </a:r>
            <a:r>
              <a:rPr lang="en-US" dirty="0">
                <a:ea typeface="Calibri" panose="020F0502020204030204" pitchFamily="34" charset="0"/>
              </a:rPr>
              <a:t> </a:t>
            </a:r>
            <a:r>
              <a:rPr lang="en-US" dirty="0" err="1">
                <a:ea typeface="Calibri" panose="020F0502020204030204" pitchFamily="34" charset="0"/>
              </a:rPr>
              <a:t>layunin</a:t>
            </a:r>
            <a:endParaRPr lang="en-US" dirty="0">
              <a:ea typeface="Calibri" panose="020F0502020204030204" pitchFamily="34" charset="0"/>
            </a:endParaRPr>
          </a:p>
        </p:txBody>
      </p:sp>
      <p:sp>
        <p:nvSpPr>
          <p:cNvPr id="8" name="Title 3">
            <a:extLst>
              <a:ext uri="{FF2B5EF4-FFF2-40B4-BE49-F238E27FC236}">
                <a16:creationId xmlns:a16="http://schemas.microsoft.com/office/drawing/2014/main" id="{801C29B5-0777-87C2-060B-B26A6969930F}"/>
              </a:ext>
            </a:extLst>
          </p:cNvPr>
          <p:cNvSpPr>
            <a:spLocks noGrp="1"/>
          </p:cNvSpPr>
          <p:nvPr>
            <p:ph type="title"/>
          </p:nvPr>
        </p:nvSpPr>
        <p:spPr>
          <a:xfrm>
            <a:off x="208544" y="260648"/>
            <a:ext cx="8742809" cy="945257"/>
          </a:xfrm>
        </p:spPr>
        <p:txBody>
          <a:bodyPr/>
          <a:lstStyle/>
          <a:p>
            <a:r>
              <a:rPr lang="en-US" sz="4400" dirty="0" err="1"/>
              <a:t>Paguudyok</a:t>
            </a:r>
            <a:r>
              <a:rPr lang="en-US" sz="4400" dirty="0"/>
              <a:t> ng mi </a:t>
            </a:r>
            <a:r>
              <a:rPr lang="en-US" sz="4400" dirty="0" err="1"/>
              <a:t>retiro</a:t>
            </a:r>
            <a:endParaRPr lang="en-US" sz="4400" dirty="0"/>
          </a:p>
        </p:txBody>
      </p:sp>
    </p:spTree>
    <p:extLst>
      <p:ext uri="{BB962C8B-B14F-4D97-AF65-F5344CB8AC3E}">
        <p14:creationId xmlns:p14="http://schemas.microsoft.com/office/powerpoint/2010/main" val="369216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6A135-BE1D-A6EC-7E22-1FF9021DF8FF}"/>
              </a:ext>
            </a:extLst>
          </p:cNvPr>
          <p:cNvSpPr>
            <a:spLocks noGrp="1"/>
          </p:cNvSpPr>
          <p:nvPr>
            <p:ph type="title"/>
          </p:nvPr>
        </p:nvSpPr>
        <p:spPr>
          <a:xfrm>
            <a:off x="640080" y="640080"/>
            <a:ext cx="7470556" cy="916712"/>
          </a:xfrm>
        </p:spPr>
        <p:txBody>
          <a:bodyPr/>
          <a:lstStyle/>
          <a:p>
            <a:r>
              <a:rPr lang="en-US" sz="4800" dirty="0" err="1">
                <a:solidFill>
                  <a:schemeClr val="accent2">
                    <a:lumMod val="20000"/>
                    <a:lumOff val="80000"/>
                  </a:schemeClr>
                </a:solidFill>
              </a:rPr>
              <a:t>Buod</a:t>
            </a:r>
            <a:r>
              <a:rPr lang="en-US" sz="4800" dirty="0">
                <a:solidFill>
                  <a:schemeClr val="accent2">
                    <a:lumMod val="20000"/>
                    <a:lumOff val="80000"/>
                  </a:schemeClr>
                </a:solidFill>
              </a:rPr>
              <a:t> ng mi </a:t>
            </a:r>
            <a:r>
              <a:rPr lang="en-US" sz="4800" dirty="0" err="1">
                <a:solidFill>
                  <a:schemeClr val="accent2">
                    <a:lumMod val="20000"/>
                    <a:lumOff val="80000"/>
                  </a:schemeClr>
                </a:solidFill>
              </a:rPr>
              <a:t>retiro</a:t>
            </a:r>
            <a:r>
              <a:rPr lang="en-US" dirty="0">
                <a:solidFill>
                  <a:schemeClr val="accent2">
                    <a:lumMod val="20000"/>
                    <a:lumOff val="80000"/>
                  </a:schemeClr>
                </a:solidFill>
              </a:rPr>
              <a:t/>
            </a:r>
            <a:br>
              <a:rPr lang="en-US" dirty="0">
                <a:solidFill>
                  <a:schemeClr val="accent2">
                    <a:lumMod val="20000"/>
                    <a:lumOff val="80000"/>
                  </a:schemeClr>
                </a:solidFill>
              </a:rPr>
            </a:br>
            <a:endParaRPr lang="en-US" dirty="0"/>
          </a:p>
        </p:txBody>
      </p:sp>
      <p:sp>
        <p:nvSpPr>
          <p:cNvPr id="3" name="Content Placeholder 2">
            <a:extLst>
              <a:ext uri="{FF2B5EF4-FFF2-40B4-BE49-F238E27FC236}">
                <a16:creationId xmlns:a16="http://schemas.microsoft.com/office/drawing/2014/main" id="{23782B3E-B6E4-9B0C-CA85-86A4154B165F}"/>
              </a:ext>
            </a:extLst>
          </p:cNvPr>
          <p:cNvSpPr>
            <a:spLocks noGrp="1"/>
          </p:cNvSpPr>
          <p:nvPr>
            <p:ph sz="quarter" idx="14"/>
          </p:nvPr>
        </p:nvSpPr>
        <p:spPr>
          <a:xfrm>
            <a:off x="685672" y="1988840"/>
            <a:ext cx="7640987" cy="4464496"/>
          </a:xfrm>
        </p:spPr>
        <p:txBody>
          <a:bodyPr>
            <a:normAutofit/>
          </a:bodyPr>
          <a:lstStyle/>
          <a:p>
            <a:pPr marL="457200" indent="0">
              <a:lnSpc>
                <a:spcPct val="150000"/>
              </a:lnSpc>
              <a:buNone/>
            </a:pPr>
            <a:r>
              <a:rPr lang="en-US" sz="2800" dirty="0">
                <a:ea typeface="Calibri" panose="020F0502020204030204" pitchFamily="34" charset="0"/>
                <a:cs typeface="Times New Roman" panose="02020603050405020304" pitchFamily="18" charset="0"/>
              </a:rPr>
              <a:t>	</a:t>
            </a:r>
            <a:r>
              <a:rPr lang="en-US" sz="2800" dirty="0" err="1">
                <a:ea typeface="Calibri" panose="020F0502020204030204" pitchFamily="34" charset="0"/>
                <a:cs typeface="Times New Roman" panose="02020603050405020304" pitchFamily="18" charset="0"/>
              </a:rPr>
              <a:t>N</a:t>
            </a:r>
            <a:r>
              <a:rPr lang="en-US" sz="2800" dirty="0" err="1">
                <a:effectLst/>
                <a:ea typeface="Calibri" panose="020F0502020204030204" pitchFamily="34" charset="0"/>
                <a:cs typeface="Times New Roman" panose="02020603050405020304" pitchFamily="18" charset="0"/>
              </a:rPr>
              <a:t>aglalarawan</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sa</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isang</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lalaki</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na</a:t>
            </a:r>
            <a:r>
              <a:rPr lang="en-US" sz="2800" dirty="0">
                <a:effectLst/>
                <a:ea typeface="Calibri" panose="020F0502020204030204" pitchFamily="34" charset="0"/>
                <a:cs typeface="Times New Roman" panose="02020603050405020304" pitchFamily="18" charset="0"/>
              </a:rPr>
              <a:t> nag-</a:t>
            </a:r>
            <a:r>
              <a:rPr lang="en-US" sz="2800" dirty="0" err="1">
                <a:effectLst/>
                <a:ea typeface="Calibri" panose="020F0502020204030204" pitchFamily="34" charset="0"/>
                <a:cs typeface="Times New Roman" panose="02020603050405020304" pitchFamily="18" charset="0"/>
              </a:rPr>
              <a:t>retiro</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sa</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isang</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maliit</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na</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bahay</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sa</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bundok</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upang</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makapag</a:t>
            </a:r>
            <a:r>
              <a:rPr lang="en-US" sz="2800" dirty="0">
                <a:effectLst/>
                <a:ea typeface="Calibri" panose="020F0502020204030204" pitchFamily="34" charset="0"/>
                <a:cs typeface="Times New Roman" panose="02020603050405020304" pitchFamily="18" charset="0"/>
              </a:rPr>
              <a:t>-isa at </a:t>
            </a:r>
            <a:r>
              <a:rPr lang="en-US" sz="2800" dirty="0" err="1">
                <a:effectLst/>
                <a:ea typeface="Calibri" panose="020F0502020204030204" pitchFamily="34" charset="0"/>
                <a:cs typeface="Times New Roman" panose="02020603050405020304" pitchFamily="18" charset="0"/>
              </a:rPr>
              <a:t>makapag-isip</a:t>
            </a:r>
            <a:r>
              <a:rPr lang="en-US" sz="2800" dirty="0">
                <a:effectLst/>
                <a:ea typeface="Calibri" panose="020F0502020204030204" pitchFamily="34" charset="0"/>
                <a:cs typeface="Times New Roman" panose="02020603050405020304" pitchFamily="18" charset="0"/>
              </a:rPr>
              <a:t>. Sa </a:t>
            </a:r>
            <a:r>
              <a:rPr lang="en-US" sz="2800" dirty="0" err="1">
                <a:effectLst/>
                <a:ea typeface="Calibri" panose="020F0502020204030204" pitchFamily="34" charset="0"/>
                <a:cs typeface="Times New Roman" panose="02020603050405020304" pitchFamily="18" charset="0"/>
              </a:rPr>
              <a:t>kaniyang</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pag-iisa</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siya</a:t>
            </a:r>
            <a:r>
              <a:rPr lang="en-US" sz="2800" dirty="0">
                <a:effectLst/>
                <a:ea typeface="Calibri" panose="020F0502020204030204" pitchFamily="34" charset="0"/>
                <a:cs typeface="Times New Roman" panose="02020603050405020304" pitchFamily="18" charset="0"/>
              </a:rPr>
              <a:t> ay </a:t>
            </a:r>
            <a:r>
              <a:rPr lang="en-US" sz="2800" dirty="0" err="1">
                <a:effectLst/>
                <a:ea typeface="Calibri" panose="020F0502020204030204" pitchFamily="34" charset="0"/>
                <a:cs typeface="Times New Roman" panose="02020603050405020304" pitchFamily="18" charset="0"/>
              </a:rPr>
              <a:t>nakakaranas</a:t>
            </a:r>
            <a:r>
              <a:rPr lang="en-US" sz="2800" dirty="0">
                <a:effectLst/>
                <a:ea typeface="Calibri" panose="020F0502020204030204" pitchFamily="34" charset="0"/>
                <a:cs typeface="Times New Roman" panose="02020603050405020304" pitchFamily="18" charset="0"/>
              </a:rPr>
              <a:t> ng maraming </a:t>
            </a:r>
            <a:r>
              <a:rPr lang="en-US" sz="2800" dirty="0" err="1">
                <a:effectLst/>
                <a:ea typeface="Calibri" panose="020F0502020204030204" pitchFamily="34" charset="0"/>
                <a:cs typeface="Times New Roman" panose="02020603050405020304" pitchFamily="18" charset="0"/>
              </a:rPr>
              <a:t>pangamba</a:t>
            </a:r>
            <a:r>
              <a:rPr lang="en-US" sz="2800" dirty="0">
                <a:effectLst/>
                <a:ea typeface="Calibri" panose="020F0502020204030204" pitchFamily="34" charset="0"/>
                <a:cs typeface="Times New Roman" panose="02020603050405020304" pitchFamily="18" charset="0"/>
              </a:rPr>
              <a:t> at </a:t>
            </a:r>
            <a:r>
              <a:rPr lang="en-US" sz="2800" dirty="0" err="1">
                <a:effectLst/>
                <a:ea typeface="Calibri" panose="020F0502020204030204" pitchFamily="34" charset="0"/>
                <a:cs typeface="Times New Roman" panose="02020603050405020304" pitchFamily="18" charset="0"/>
              </a:rPr>
              <a:t>kalungkutan</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ngunit</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sa</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huli</a:t>
            </a:r>
            <a:r>
              <a:rPr lang="en-US" sz="2800" dirty="0">
                <a:effectLst/>
                <a:ea typeface="Calibri" panose="020F0502020204030204" pitchFamily="34" charset="0"/>
                <a:cs typeface="Times New Roman" panose="02020603050405020304" pitchFamily="18" charset="0"/>
              </a:rPr>
              <a:t> ay </a:t>
            </a:r>
            <a:r>
              <a:rPr lang="en-US" sz="2800" dirty="0" err="1">
                <a:effectLst/>
                <a:ea typeface="Calibri" panose="020F0502020204030204" pitchFamily="34" charset="0"/>
                <a:cs typeface="Times New Roman" panose="02020603050405020304" pitchFamily="18" charset="0"/>
              </a:rPr>
              <a:t>nakakamit</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niya</a:t>
            </a:r>
            <a:r>
              <a:rPr lang="en-US" sz="2800" dirty="0">
                <a:effectLst/>
                <a:ea typeface="Calibri" panose="020F0502020204030204" pitchFamily="34" charset="0"/>
                <a:cs typeface="Times New Roman" panose="02020603050405020304" pitchFamily="18" charset="0"/>
              </a:rPr>
              <a:t> ang </a:t>
            </a:r>
            <a:r>
              <a:rPr lang="en-US" sz="2800" dirty="0" err="1">
                <a:effectLst/>
                <a:ea typeface="Calibri" panose="020F0502020204030204" pitchFamily="34" charset="0"/>
                <a:cs typeface="Times New Roman" panose="02020603050405020304" pitchFamily="18" charset="0"/>
              </a:rPr>
              <a:t>kapayapaan</a:t>
            </a:r>
            <a:r>
              <a:rPr lang="en-US" sz="2800" dirty="0">
                <a:effectLst/>
                <a:ea typeface="Calibri" panose="020F0502020204030204" pitchFamily="34" charset="0"/>
                <a:cs typeface="Times New Roman" panose="02020603050405020304" pitchFamily="18" charset="0"/>
              </a:rPr>
              <a:t> at </a:t>
            </a:r>
            <a:r>
              <a:rPr lang="en-US" sz="2800" dirty="0" err="1">
                <a:effectLst/>
                <a:ea typeface="Calibri" panose="020F0502020204030204" pitchFamily="34" charset="0"/>
                <a:cs typeface="Times New Roman" panose="02020603050405020304" pitchFamily="18" charset="0"/>
              </a:rPr>
              <a:t>katahimikan</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sa</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kaniyang</a:t>
            </a:r>
            <a:r>
              <a:rPr lang="en-US" sz="2800" dirty="0">
                <a:effectLst/>
                <a:ea typeface="Calibri" panose="020F0502020204030204" pitchFamily="34" charset="0"/>
                <a:cs typeface="Times New Roman" panose="02020603050405020304" pitchFamily="18" charset="0"/>
              </a:rPr>
              <a:t> </a:t>
            </a:r>
            <a:r>
              <a:rPr lang="en-US" sz="2800" dirty="0" err="1">
                <a:effectLst/>
                <a:ea typeface="Calibri" panose="020F0502020204030204" pitchFamily="34" charset="0"/>
                <a:cs typeface="Times New Roman" panose="02020603050405020304" pitchFamily="18" charset="0"/>
              </a:rPr>
              <a:t>sarili</a:t>
            </a:r>
            <a:r>
              <a:rPr lang="en-US" sz="2800" dirty="0">
                <a:effectLst/>
                <a:ea typeface="Calibri" panose="020F0502020204030204" pitchFamily="34" charset="0"/>
                <a:cs typeface="Times New Roman" panose="02020603050405020304" pitchFamily="18" charset="0"/>
              </a:rPr>
              <a:t>.</a:t>
            </a:r>
            <a:endParaRPr lang="en-PH" sz="2800" dirty="0">
              <a:effectLst/>
              <a:ea typeface="Calibri" panose="020F0502020204030204" pitchFamily="34" charset="0"/>
              <a:cs typeface="Times New Roman" panose="02020603050405020304" pitchFamily="18" charset="0"/>
            </a:endParaRPr>
          </a:p>
        </p:txBody>
      </p:sp>
      <p:pic>
        <p:nvPicPr>
          <p:cNvPr id="7" name="Picture Placeholder 6" descr="Wooden library">
            <a:extLst>
              <a:ext uri="{FF2B5EF4-FFF2-40B4-BE49-F238E27FC236}">
                <a16:creationId xmlns:a16="http://schemas.microsoft.com/office/drawing/2014/main" id="{90AF5E67-3797-BCD1-D188-195487B608ED}"/>
              </a:ext>
            </a:extLst>
          </p:cNvPr>
          <p:cNvPicPr>
            <a:picLocks noGrp="1" noChangeAspect="1"/>
          </p:cNvPicPr>
          <p:nvPr>
            <p:ph type="pic" sz="quarter" idx="13"/>
          </p:nvPr>
        </p:nvPicPr>
        <p:blipFill>
          <a:blip r:embed="rId2"/>
          <a:srcRect l="61" r="61"/>
          <a:stretch>
            <a:fillRect/>
          </a:stretch>
        </p:blipFill>
        <p:spPr>
          <a:prstGeom prst="rect">
            <a:avLst/>
          </a:prstGeom>
        </p:spPr>
      </p:pic>
      <p:sp>
        <p:nvSpPr>
          <p:cNvPr id="8" name="Footer Placeholder 7">
            <a:extLst>
              <a:ext uri="{FF2B5EF4-FFF2-40B4-BE49-F238E27FC236}">
                <a16:creationId xmlns:a16="http://schemas.microsoft.com/office/drawing/2014/main" id="{548665E9-887D-0B51-12B2-54A50CA11448}"/>
              </a:ext>
            </a:extLst>
          </p:cNvPr>
          <p:cNvSpPr>
            <a:spLocks noGrp="1"/>
          </p:cNvSpPr>
          <p:nvPr>
            <p:ph type="ftr" sz="quarter" idx="10"/>
          </p:nvPr>
        </p:nvSpPr>
        <p:spPr/>
        <p:txBody>
          <a:bodyPr/>
          <a:lstStyle/>
          <a:p>
            <a:r>
              <a:rPr lang="en-US" dirty="0"/>
              <a:t>CLASSICAL LITERATURE</a:t>
            </a:r>
          </a:p>
        </p:txBody>
      </p:sp>
      <p:sp>
        <p:nvSpPr>
          <p:cNvPr id="9" name="Slide Number Placeholder 8">
            <a:extLst>
              <a:ext uri="{FF2B5EF4-FFF2-40B4-BE49-F238E27FC236}">
                <a16:creationId xmlns:a16="http://schemas.microsoft.com/office/drawing/2014/main" id="{C696A836-17BB-0246-BB76-7E07F4C9A030}"/>
              </a:ext>
            </a:extLst>
          </p:cNvPr>
          <p:cNvSpPr>
            <a:spLocks noGrp="1"/>
          </p:cNvSpPr>
          <p:nvPr>
            <p:ph type="sldNum" sz="quarter" idx="12"/>
          </p:nvPr>
        </p:nvSpPr>
        <p:spPr/>
        <p:txBody>
          <a:bodyPr/>
          <a:lstStyle/>
          <a:p>
            <a:fld id="{DF28FB93-0A08-4E7D-8E63-9EFA29F1E093}" type="slidenum">
              <a:rPr lang="en-US" smtClean="0"/>
              <a:pPr/>
              <a:t>17</a:t>
            </a:fld>
            <a:endParaRPr lang="en-US" dirty="0"/>
          </a:p>
        </p:txBody>
      </p:sp>
    </p:spTree>
    <p:extLst>
      <p:ext uri="{BB962C8B-B14F-4D97-AF65-F5344CB8AC3E}">
        <p14:creationId xmlns:p14="http://schemas.microsoft.com/office/powerpoint/2010/main" val="61114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6A135-BE1D-A6EC-7E22-1FF9021DF8FF}"/>
              </a:ext>
            </a:extLst>
          </p:cNvPr>
          <p:cNvSpPr>
            <a:spLocks noGrp="1"/>
          </p:cNvSpPr>
          <p:nvPr>
            <p:ph type="title"/>
          </p:nvPr>
        </p:nvSpPr>
        <p:spPr>
          <a:xfrm>
            <a:off x="640080" y="640080"/>
            <a:ext cx="7470556" cy="916712"/>
          </a:xfrm>
        </p:spPr>
        <p:txBody>
          <a:bodyPr/>
          <a:lstStyle/>
          <a:p>
            <a:r>
              <a:rPr lang="en-US" sz="4800" dirty="0" err="1">
                <a:solidFill>
                  <a:schemeClr val="accent2">
                    <a:lumMod val="20000"/>
                    <a:lumOff val="80000"/>
                  </a:schemeClr>
                </a:solidFill>
              </a:rPr>
              <a:t>Buod</a:t>
            </a:r>
            <a:r>
              <a:rPr lang="en-US" sz="4800" dirty="0">
                <a:solidFill>
                  <a:schemeClr val="accent2">
                    <a:lumMod val="20000"/>
                    <a:lumOff val="80000"/>
                  </a:schemeClr>
                </a:solidFill>
              </a:rPr>
              <a:t> ng mi </a:t>
            </a:r>
            <a:r>
              <a:rPr lang="en-US" sz="4800" dirty="0" err="1">
                <a:solidFill>
                  <a:schemeClr val="accent2">
                    <a:lumMod val="20000"/>
                    <a:lumOff val="80000"/>
                  </a:schemeClr>
                </a:solidFill>
              </a:rPr>
              <a:t>retiro</a:t>
            </a:r>
            <a:r>
              <a:rPr lang="en-US" dirty="0">
                <a:solidFill>
                  <a:schemeClr val="accent2">
                    <a:lumMod val="20000"/>
                    <a:lumOff val="80000"/>
                  </a:schemeClr>
                </a:solidFill>
              </a:rPr>
              <a:t/>
            </a:r>
            <a:br>
              <a:rPr lang="en-US" dirty="0">
                <a:solidFill>
                  <a:schemeClr val="accent2">
                    <a:lumMod val="20000"/>
                    <a:lumOff val="80000"/>
                  </a:schemeClr>
                </a:solidFill>
              </a:rPr>
            </a:br>
            <a:endParaRPr lang="en-US" dirty="0"/>
          </a:p>
        </p:txBody>
      </p:sp>
      <p:sp>
        <p:nvSpPr>
          <p:cNvPr id="3" name="Content Placeholder 2">
            <a:extLst>
              <a:ext uri="{FF2B5EF4-FFF2-40B4-BE49-F238E27FC236}">
                <a16:creationId xmlns:a16="http://schemas.microsoft.com/office/drawing/2014/main" id="{23782B3E-B6E4-9B0C-CA85-86A4154B165F}"/>
              </a:ext>
            </a:extLst>
          </p:cNvPr>
          <p:cNvSpPr>
            <a:spLocks noGrp="1"/>
          </p:cNvSpPr>
          <p:nvPr>
            <p:ph sz="quarter" idx="14"/>
          </p:nvPr>
        </p:nvSpPr>
        <p:spPr>
          <a:xfrm>
            <a:off x="685673" y="1988840"/>
            <a:ext cx="7470556" cy="4023360"/>
          </a:xfrm>
        </p:spPr>
        <p:txBody>
          <a:bodyPr>
            <a:normAutofit lnSpcReduction="10000"/>
          </a:bodyPr>
          <a:lstStyle/>
          <a:p>
            <a:pPr marL="742950" indent="-285750">
              <a:lnSpc>
                <a:spcPct val="150000"/>
              </a:lnSpc>
            </a:pPr>
            <a:r>
              <a:rPr lang="en-US" sz="2800" dirty="0" err="1">
                <a:ea typeface="Calibri" panose="020F0502020204030204" pitchFamily="34" charset="0"/>
              </a:rPr>
              <a:t>R</a:t>
            </a:r>
            <a:r>
              <a:rPr lang="en-US" sz="2800" dirty="0" err="1">
                <a:effectLst/>
                <a:ea typeface="Calibri" panose="020F0502020204030204" pitchFamily="34" charset="0"/>
              </a:rPr>
              <a:t>epleksyon</a:t>
            </a:r>
            <a:r>
              <a:rPr lang="en-US" sz="2800" dirty="0">
                <a:effectLst/>
                <a:ea typeface="Calibri" panose="020F0502020204030204" pitchFamily="34" charset="0"/>
              </a:rPr>
              <a:t> </a:t>
            </a:r>
            <a:r>
              <a:rPr lang="en-US" sz="2800" dirty="0" err="1">
                <a:effectLst/>
                <a:ea typeface="Calibri" panose="020F0502020204030204" pitchFamily="34" charset="0"/>
              </a:rPr>
              <a:t>sa</a:t>
            </a:r>
            <a:r>
              <a:rPr lang="en-US" sz="2800" dirty="0">
                <a:effectLst/>
                <a:ea typeface="Calibri" panose="020F0502020204030204" pitchFamily="34" charset="0"/>
              </a:rPr>
              <a:t> </a:t>
            </a:r>
            <a:r>
              <a:rPr lang="en-US" sz="2800" dirty="0" err="1">
                <a:effectLst/>
                <a:ea typeface="Calibri" panose="020F0502020204030204" pitchFamily="34" charset="0"/>
              </a:rPr>
              <a:t>mga</a:t>
            </a:r>
            <a:r>
              <a:rPr lang="en-US" sz="2800" dirty="0">
                <a:effectLst/>
                <a:ea typeface="Calibri" panose="020F0502020204030204" pitchFamily="34" charset="0"/>
              </a:rPr>
              <a:t> </a:t>
            </a:r>
            <a:r>
              <a:rPr lang="en-US" sz="2800" dirty="0" err="1">
                <a:effectLst/>
                <a:ea typeface="Calibri" panose="020F0502020204030204" pitchFamily="34" charset="0"/>
              </a:rPr>
              <a:t>tema</a:t>
            </a:r>
            <a:r>
              <a:rPr lang="en-US" sz="2800" dirty="0">
                <a:effectLst/>
                <a:ea typeface="Calibri" panose="020F0502020204030204" pitchFamily="34" charset="0"/>
              </a:rPr>
              <a:t> ng </a:t>
            </a:r>
            <a:r>
              <a:rPr lang="en-US" sz="2800" dirty="0" err="1">
                <a:effectLst/>
                <a:ea typeface="Calibri" panose="020F0502020204030204" pitchFamily="34" charset="0"/>
              </a:rPr>
              <a:t>pagiging</a:t>
            </a:r>
            <a:r>
              <a:rPr lang="en-US" sz="2800" dirty="0">
                <a:effectLst/>
                <a:ea typeface="Calibri" panose="020F0502020204030204" pitchFamily="34" charset="0"/>
              </a:rPr>
              <a:t> mag-isa, </a:t>
            </a:r>
            <a:r>
              <a:rPr lang="en-US" sz="2800" dirty="0" err="1">
                <a:effectLst/>
                <a:ea typeface="Calibri" panose="020F0502020204030204" pitchFamily="34" charset="0"/>
              </a:rPr>
              <a:t>pagsisiyasat</a:t>
            </a:r>
            <a:r>
              <a:rPr lang="en-US" sz="2800" dirty="0">
                <a:effectLst/>
                <a:ea typeface="Calibri" panose="020F0502020204030204" pitchFamily="34" charset="0"/>
              </a:rPr>
              <a:t> </a:t>
            </a:r>
            <a:r>
              <a:rPr lang="en-US" sz="2800" dirty="0" err="1">
                <a:effectLst/>
                <a:ea typeface="Calibri" panose="020F0502020204030204" pitchFamily="34" charset="0"/>
              </a:rPr>
              <a:t>sa</a:t>
            </a:r>
            <a:r>
              <a:rPr lang="en-US" sz="2800" dirty="0">
                <a:effectLst/>
                <a:ea typeface="Calibri" panose="020F0502020204030204" pitchFamily="34" charset="0"/>
              </a:rPr>
              <a:t> </a:t>
            </a:r>
            <a:r>
              <a:rPr lang="en-US" sz="2800" dirty="0" err="1">
                <a:effectLst/>
                <a:ea typeface="Calibri" panose="020F0502020204030204" pitchFamily="34" charset="0"/>
              </a:rPr>
              <a:t>sarili</a:t>
            </a:r>
            <a:r>
              <a:rPr lang="en-US" sz="2800" dirty="0">
                <a:effectLst/>
                <a:ea typeface="Calibri" panose="020F0502020204030204" pitchFamily="34" charset="0"/>
              </a:rPr>
              <a:t>, at </a:t>
            </a:r>
            <a:r>
              <a:rPr lang="en-US" sz="2800" dirty="0" err="1">
                <a:effectLst/>
                <a:ea typeface="Calibri" panose="020F0502020204030204" pitchFamily="34" charset="0"/>
              </a:rPr>
              <a:t>paghahanap</a:t>
            </a:r>
            <a:r>
              <a:rPr lang="en-US" sz="2800" dirty="0">
                <a:effectLst/>
                <a:ea typeface="Calibri" panose="020F0502020204030204" pitchFamily="34" charset="0"/>
              </a:rPr>
              <a:t> ng </a:t>
            </a:r>
            <a:r>
              <a:rPr lang="en-US" sz="2800" dirty="0" err="1">
                <a:effectLst/>
                <a:ea typeface="Calibri" panose="020F0502020204030204" pitchFamily="34" charset="0"/>
              </a:rPr>
              <a:t>kahulugan</a:t>
            </a:r>
            <a:r>
              <a:rPr lang="en-US" sz="2800" dirty="0">
                <a:effectLst/>
                <a:ea typeface="Calibri" panose="020F0502020204030204" pitchFamily="34" charset="0"/>
              </a:rPr>
              <a:t> at </a:t>
            </a:r>
            <a:r>
              <a:rPr lang="en-US" sz="2800" dirty="0" err="1">
                <a:effectLst/>
                <a:ea typeface="Calibri" panose="020F0502020204030204" pitchFamily="34" charset="0"/>
              </a:rPr>
              <a:t>layunin</a:t>
            </a:r>
            <a:r>
              <a:rPr lang="en-US" sz="2800" dirty="0">
                <a:effectLst/>
                <a:ea typeface="Calibri" panose="020F0502020204030204" pitchFamily="34" charset="0"/>
              </a:rPr>
              <a:t> </a:t>
            </a:r>
            <a:r>
              <a:rPr lang="en-US" sz="2800" dirty="0" err="1">
                <a:effectLst/>
                <a:ea typeface="Calibri" panose="020F0502020204030204" pitchFamily="34" charset="0"/>
              </a:rPr>
              <a:t>sa</a:t>
            </a:r>
            <a:r>
              <a:rPr lang="en-US" sz="2800" dirty="0">
                <a:effectLst/>
                <a:ea typeface="Calibri" panose="020F0502020204030204" pitchFamily="34" charset="0"/>
              </a:rPr>
              <a:t> </a:t>
            </a:r>
            <a:r>
              <a:rPr lang="en-US" sz="2800" dirty="0" err="1">
                <a:effectLst/>
                <a:ea typeface="Calibri" panose="020F0502020204030204" pitchFamily="34" charset="0"/>
              </a:rPr>
              <a:t>buhay</a:t>
            </a:r>
            <a:endParaRPr lang="en-US" sz="2800" dirty="0">
              <a:effectLst/>
              <a:ea typeface="Calibri" panose="020F0502020204030204" pitchFamily="34" charset="0"/>
            </a:endParaRPr>
          </a:p>
          <a:p>
            <a:pPr marL="742950" indent="-285750">
              <a:lnSpc>
                <a:spcPct val="150000"/>
              </a:lnSpc>
            </a:pPr>
            <a:r>
              <a:rPr lang="en-US" sz="2800" dirty="0" err="1">
                <a:ea typeface="Calibri" panose="020F0502020204030204" pitchFamily="34" charset="0"/>
              </a:rPr>
              <a:t>N</a:t>
            </a:r>
            <a:r>
              <a:rPr lang="en-US" sz="2800" dirty="0" err="1">
                <a:effectLst/>
                <a:ea typeface="Calibri" panose="020F0502020204030204" pitchFamily="34" charset="0"/>
              </a:rPr>
              <a:t>agsisilbing</a:t>
            </a:r>
            <a:r>
              <a:rPr lang="en-US" sz="2800" dirty="0">
                <a:effectLst/>
                <a:ea typeface="Calibri" panose="020F0502020204030204" pitchFamily="34" charset="0"/>
              </a:rPr>
              <a:t> </a:t>
            </a:r>
            <a:r>
              <a:rPr lang="en-US" sz="2800" dirty="0" err="1">
                <a:effectLst/>
                <a:ea typeface="Calibri" panose="020F0502020204030204" pitchFamily="34" charset="0"/>
              </a:rPr>
              <a:t>simbolo</a:t>
            </a:r>
            <a:r>
              <a:rPr lang="en-US" sz="2800" dirty="0">
                <a:effectLst/>
                <a:ea typeface="Calibri" panose="020F0502020204030204" pitchFamily="34" charset="0"/>
              </a:rPr>
              <a:t> ng </a:t>
            </a:r>
            <a:r>
              <a:rPr lang="en-US" sz="2800" dirty="0" err="1">
                <a:effectLst/>
                <a:ea typeface="Calibri" panose="020F0502020204030204" pitchFamily="34" charset="0"/>
              </a:rPr>
              <a:t>panloob</a:t>
            </a:r>
            <a:r>
              <a:rPr lang="en-US" sz="2800" dirty="0">
                <a:effectLst/>
                <a:ea typeface="Calibri" panose="020F0502020204030204" pitchFamily="34" charset="0"/>
              </a:rPr>
              <a:t> </a:t>
            </a:r>
            <a:r>
              <a:rPr lang="en-US" sz="2800" dirty="0" err="1">
                <a:effectLst/>
                <a:ea typeface="Calibri" panose="020F0502020204030204" pitchFamily="34" charset="0"/>
              </a:rPr>
              <a:t>na</a:t>
            </a:r>
            <a:r>
              <a:rPr lang="en-US" sz="2800" dirty="0">
                <a:effectLst/>
                <a:ea typeface="Calibri" panose="020F0502020204030204" pitchFamily="34" charset="0"/>
              </a:rPr>
              <a:t> </a:t>
            </a:r>
            <a:r>
              <a:rPr lang="en-US" sz="2800" dirty="0" err="1">
                <a:effectLst/>
                <a:ea typeface="Calibri" panose="020F0502020204030204" pitchFamily="34" charset="0"/>
              </a:rPr>
              <a:t>kapayapaan</a:t>
            </a:r>
            <a:r>
              <a:rPr lang="en-US" sz="2800" dirty="0">
                <a:effectLst/>
                <a:ea typeface="Calibri" panose="020F0502020204030204" pitchFamily="34" charset="0"/>
              </a:rPr>
              <a:t> at ang </a:t>
            </a:r>
            <a:r>
              <a:rPr lang="en-US" sz="2800" dirty="0" err="1">
                <a:effectLst/>
                <a:ea typeface="Calibri" panose="020F0502020204030204" pitchFamily="34" charset="0"/>
              </a:rPr>
              <a:t>kapangyarihang</a:t>
            </a:r>
            <a:r>
              <a:rPr lang="en-US" sz="2800" dirty="0">
                <a:effectLst/>
                <a:ea typeface="Calibri" panose="020F0502020204030204" pitchFamily="34" charset="0"/>
              </a:rPr>
              <a:t> </a:t>
            </a:r>
            <a:r>
              <a:rPr lang="en-US" sz="2800" dirty="0" err="1">
                <a:effectLst/>
                <a:ea typeface="Calibri" panose="020F0502020204030204" pitchFamily="34" charset="0"/>
              </a:rPr>
              <a:t>panunumbalik</a:t>
            </a:r>
            <a:r>
              <a:rPr lang="en-US" sz="2800" dirty="0">
                <a:effectLst/>
                <a:ea typeface="Calibri" panose="020F0502020204030204" pitchFamily="34" charset="0"/>
              </a:rPr>
              <a:t> ng </a:t>
            </a:r>
            <a:r>
              <a:rPr lang="en-US" sz="2800" dirty="0" err="1">
                <a:effectLst/>
                <a:ea typeface="Calibri" panose="020F0502020204030204" pitchFamily="34" charset="0"/>
              </a:rPr>
              <a:t>kalikasan</a:t>
            </a:r>
            <a:endParaRPr lang="en-PH" sz="2800" dirty="0">
              <a:effectLst/>
              <a:ea typeface="Calibri" panose="020F0502020204030204" pitchFamily="34" charset="0"/>
              <a:cs typeface="Times New Roman" panose="02020603050405020304" pitchFamily="18" charset="0"/>
            </a:endParaRPr>
          </a:p>
        </p:txBody>
      </p:sp>
      <p:pic>
        <p:nvPicPr>
          <p:cNvPr id="7" name="Picture Placeholder 6" descr="Wooden library">
            <a:extLst>
              <a:ext uri="{FF2B5EF4-FFF2-40B4-BE49-F238E27FC236}">
                <a16:creationId xmlns:a16="http://schemas.microsoft.com/office/drawing/2014/main" id="{90AF5E67-3797-BCD1-D188-195487B608ED}"/>
              </a:ext>
            </a:extLst>
          </p:cNvPr>
          <p:cNvPicPr>
            <a:picLocks noGrp="1" noChangeAspect="1"/>
          </p:cNvPicPr>
          <p:nvPr>
            <p:ph type="pic" sz="quarter" idx="13"/>
          </p:nvPr>
        </p:nvPicPr>
        <p:blipFill>
          <a:blip r:embed="rId2"/>
          <a:srcRect l="61" r="61"/>
          <a:stretch>
            <a:fillRect/>
          </a:stretch>
        </p:blipFill>
        <p:spPr>
          <a:prstGeom prst="rect">
            <a:avLst/>
          </a:prstGeom>
        </p:spPr>
      </p:pic>
      <p:sp>
        <p:nvSpPr>
          <p:cNvPr id="8" name="Footer Placeholder 7">
            <a:extLst>
              <a:ext uri="{FF2B5EF4-FFF2-40B4-BE49-F238E27FC236}">
                <a16:creationId xmlns:a16="http://schemas.microsoft.com/office/drawing/2014/main" id="{548665E9-887D-0B51-12B2-54A50CA11448}"/>
              </a:ext>
            </a:extLst>
          </p:cNvPr>
          <p:cNvSpPr>
            <a:spLocks noGrp="1"/>
          </p:cNvSpPr>
          <p:nvPr>
            <p:ph type="ftr" sz="quarter" idx="10"/>
          </p:nvPr>
        </p:nvSpPr>
        <p:spPr/>
        <p:txBody>
          <a:bodyPr/>
          <a:lstStyle/>
          <a:p>
            <a:r>
              <a:rPr lang="en-US" dirty="0"/>
              <a:t>CLASSICAL LITERATURE</a:t>
            </a:r>
          </a:p>
        </p:txBody>
      </p:sp>
      <p:sp>
        <p:nvSpPr>
          <p:cNvPr id="9" name="Slide Number Placeholder 8">
            <a:extLst>
              <a:ext uri="{FF2B5EF4-FFF2-40B4-BE49-F238E27FC236}">
                <a16:creationId xmlns:a16="http://schemas.microsoft.com/office/drawing/2014/main" id="{C696A836-17BB-0246-BB76-7E07F4C9A030}"/>
              </a:ext>
            </a:extLst>
          </p:cNvPr>
          <p:cNvSpPr>
            <a:spLocks noGrp="1"/>
          </p:cNvSpPr>
          <p:nvPr>
            <p:ph type="sldNum" sz="quarter" idx="12"/>
          </p:nvPr>
        </p:nvSpPr>
        <p:spPr/>
        <p:txBody>
          <a:bodyPr/>
          <a:lstStyle/>
          <a:p>
            <a:fld id="{DF28FB93-0A08-4E7D-8E63-9EFA29F1E093}" type="slidenum">
              <a:rPr lang="en-US" smtClean="0"/>
              <a:pPr/>
              <a:t>18</a:t>
            </a:fld>
            <a:endParaRPr lang="en-US" dirty="0"/>
          </a:p>
        </p:txBody>
      </p:sp>
    </p:spTree>
    <p:extLst>
      <p:ext uri="{BB962C8B-B14F-4D97-AF65-F5344CB8AC3E}">
        <p14:creationId xmlns:p14="http://schemas.microsoft.com/office/powerpoint/2010/main" val="108447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7CBB-EDAA-09CE-4A5C-C53A6284C852}"/>
              </a:ext>
            </a:extLst>
          </p:cNvPr>
          <p:cNvSpPr>
            <a:spLocks noGrp="1"/>
          </p:cNvSpPr>
          <p:nvPr>
            <p:ph type="title"/>
          </p:nvPr>
        </p:nvSpPr>
        <p:spPr/>
        <p:txBody>
          <a:bodyPr/>
          <a:lstStyle/>
          <a:p>
            <a:pPr algn="just"/>
            <a:r>
              <a:rPr lang="en-US" sz="2800" dirty="0">
                <a:latin typeface="+mn-lt"/>
                <a:ea typeface="Calibri" panose="020F0502020204030204" pitchFamily="34" charset="0"/>
              </a:rPr>
              <a:t>	k</a:t>
            </a:r>
            <a:r>
              <a:rPr lang="en-US" sz="2800" dirty="0">
                <a:effectLst/>
                <a:latin typeface="+mn-lt"/>
                <a:ea typeface="Calibri" panose="020F0502020204030204" pitchFamily="34" charset="0"/>
              </a:rPr>
              <a:t>apag </a:t>
            </a:r>
            <a:r>
              <a:rPr lang="en-US" sz="2800" dirty="0" err="1">
                <a:effectLst/>
                <a:latin typeface="+mn-lt"/>
                <a:ea typeface="Calibri" panose="020F0502020204030204" pitchFamily="34" charset="0"/>
              </a:rPr>
              <a:t>lumalakas</a:t>
            </a:r>
            <a:r>
              <a:rPr lang="en-US" sz="2800" dirty="0">
                <a:effectLst/>
                <a:latin typeface="+mn-lt"/>
                <a:ea typeface="Calibri" panose="020F0502020204030204" pitchFamily="34" charset="0"/>
              </a:rPr>
              <a:t> ang </a:t>
            </a:r>
            <a:r>
              <a:rPr lang="en-US" sz="2800" dirty="0" err="1">
                <a:effectLst/>
                <a:latin typeface="+mn-lt"/>
                <a:ea typeface="Calibri" panose="020F0502020204030204" pitchFamily="34" charset="0"/>
              </a:rPr>
              <a:t>alon</a:t>
            </a:r>
            <a:r>
              <a:rPr lang="en-US" sz="2800" dirty="0">
                <a:effectLst/>
                <a:latin typeface="+mn-lt"/>
                <a:ea typeface="Calibri" panose="020F0502020204030204" pitchFamily="34" charset="0"/>
              </a:rPr>
              <a:t> at ang </a:t>
            </a:r>
            <a:r>
              <a:rPr lang="en-US" sz="2800" dirty="0" err="1">
                <a:effectLst/>
                <a:latin typeface="+mn-lt"/>
                <a:ea typeface="Calibri" panose="020F0502020204030204" pitchFamily="34" charset="0"/>
              </a:rPr>
              <a:t>hangin</a:t>
            </a:r>
            <a:r>
              <a:rPr lang="en-US" sz="2800" dirty="0">
                <a:effectLst/>
                <a:latin typeface="+mn-lt"/>
                <a:ea typeface="Calibri" panose="020F0502020204030204" pitchFamily="34" charset="0"/>
              </a:rPr>
              <a:t> ay </a:t>
            </a:r>
            <a:r>
              <a:rPr lang="en-US" sz="2800" dirty="0" err="1">
                <a:effectLst/>
                <a:latin typeface="+mn-lt"/>
                <a:ea typeface="Calibri" panose="020F0502020204030204" pitchFamily="34" charset="0"/>
              </a:rPr>
              <a:t>umuugong</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napag-iisip</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siya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nilulunod</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nito</a:t>
            </a:r>
            <a:r>
              <a:rPr lang="en-US" sz="2800" dirty="0">
                <a:effectLst/>
                <a:latin typeface="+mn-lt"/>
                <a:ea typeface="Calibri" panose="020F0502020204030204" pitchFamily="34" charset="0"/>
              </a:rPr>
              <a:t> ang </a:t>
            </a:r>
            <a:r>
              <a:rPr lang="en-US" sz="2800" dirty="0" err="1">
                <a:effectLst/>
                <a:latin typeface="+mn-lt"/>
                <a:ea typeface="Calibri" panose="020F0502020204030204" pitchFamily="34" charset="0"/>
              </a:rPr>
              <a:t>mga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boses</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pag-iyak</a:t>
            </a:r>
            <a:r>
              <a:rPr lang="en-US" sz="2800" dirty="0">
                <a:effectLst/>
                <a:latin typeface="+mn-lt"/>
                <a:ea typeface="Calibri" panose="020F0502020204030204" pitchFamily="34" charset="0"/>
              </a:rPr>
              <a:t> at </a:t>
            </a:r>
            <a:r>
              <a:rPr lang="en-US" sz="2800" dirty="0" err="1">
                <a:effectLst/>
                <a:latin typeface="+mn-lt"/>
                <a:ea typeface="Calibri" panose="020F0502020204030204" pitchFamily="34" charset="0"/>
              </a:rPr>
              <a:t>pagkanta</a:t>
            </a:r>
            <a:r>
              <a:rPr lang="en-US" sz="2800" dirty="0">
                <a:effectLst/>
                <a:latin typeface="+mn-lt"/>
                <a:ea typeface="Calibri" panose="020F0502020204030204" pitchFamily="34" charset="0"/>
              </a:rPr>
              <a:t>, ang </a:t>
            </a:r>
            <a:r>
              <a:rPr lang="en-US" sz="2800" dirty="0" err="1">
                <a:effectLst/>
                <a:latin typeface="+mn-lt"/>
                <a:ea typeface="Calibri" panose="020F0502020204030204" pitchFamily="34" charset="0"/>
              </a:rPr>
              <a:t>kalungkutan</a:t>
            </a:r>
            <a:r>
              <a:rPr lang="en-US" sz="2800" dirty="0">
                <a:effectLst/>
                <a:latin typeface="+mn-lt"/>
                <a:ea typeface="Calibri" panose="020F0502020204030204" pitchFamily="34" charset="0"/>
              </a:rPr>
              <a:t> at </a:t>
            </a:r>
            <a:r>
              <a:rPr lang="en-US" sz="2800" dirty="0" err="1">
                <a:effectLst/>
                <a:latin typeface="+mn-lt"/>
                <a:ea typeface="Calibri" panose="020F0502020204030204" pitchFamily="34" charset="0"/>
              </a:rPr>
              <a:t>hinihila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sa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kawalan</a:t>
            </a:r>
            <a:r>
              <a:rPr lang="en-US" sz="2800" dirty="0">
                <a:effectLst/>
                <a:latin typeface="+mn-lt"/>
                <a:ea typeface="Calibri" panose="020F0502020204030204" pitchFamily="34" charset="0"/>
              </a:rPr>
              <a:t>. At ang </a:t>
            </a:r>
            <a:r>
              <a:rPr lang="en-US" sz="2800" dirty="0" err="1">
                <a:effectLst/>
                <a:latin typeface="+mn-lt"/>
                <a:ea typeface="Calibri" panose="020F0502020204030204" pitchFamily="34" charset="0"/>
              </a:rPr>
              <a:t>mga</a:t>
            </a:r>
            <a:r>
              <a:rPr lang="en-US" sz="2800" dirty="0">
                <a:effectLst/>
                <a:latin typeface="+mn-lt"/>
                <a:ea typeface="Calibri" panose="020F0502020204030204" pitchFamily="34" charset="0"/>
              </a:rPr>
              <a:t> punong-</a:t>
            </a:r>
            <a:r>
              <a:rPr lang="en-US" sz="2800" dirty="0" err="1">
                <a:effectLst/>
                <a:latin typeface="+mn-lt"/>
                <a:ea typeface="Calibri" panose="020F0502020204030204" pitchFamily="34" charset="0"/>
              </a:rPr>
              <a:t>kahoy</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umuugong</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na</a:t>
            </a:r>
            <a:r>
              <a:rPr lang="en-US" sz="2800" dirty="0">
                <a:effectLst/>
                <a:latin typeface="+mn-lt"/>
                <a:ea typeface="Calibri" panose="020F0502020204030204" pitchFamily="34" charset="0"/>
              </a:rPr>
              <a:t> para bang may </a:t>
            </a:r>
            <a:r>
              <a:rPr lang="en-US" sz="2800" dirty="0" err="1">
                <a:effectLst/>
                <a:latin typeface="+mn-lt"/>
                <a:ea typeface="Calibri" panose="020F0502020204030204" pitchFamily="34" charset="0"/>
              </a:rPr>
              <a:t>mga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kaluluwang</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nagbabantay</a:t>
            </a:r>
            <a:r>
              <a:rPr lang="en-US" sz="2800" dirty="0">
                <a:effectLst/>
                <a:latin typeface="+mn-lt"/>
                <a:ea typeface="Calibri" panose="020F0502020204030204" pitchFamily="34" charset="0"/>
              </a:rPr>
              <a:t> at </a:t>
            </a:r>
            <a:r>
              <a:rPr lang="en-US" sz="2800" dirty="0" err="1">
                <a:effectLst/>
                <a:latin typeface="+mn-lt"/>
                <a:ea typeface="Calibri" panose="020F0502020204030204" pitchFamily="34" charset="0"/>
              </a:rPr>
              <a:t>nagyayaya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sa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mga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taong</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naninirahan</a:t>
            </a:r>
            <a:r>
              <a:rPr lang="en-US" sz="2800" dirty="0">
                <a:effectLst/>
                <a:latin typeface="+mn-lt"/>
                <a:ea typeface="Calibri" panose="020F0502020204030204" pitchFamily="34" charset="0"/>
              </a:rPr>
              <a:t> doon. </a:t>
            </a:r>
            <a:r>
              <a:rPr lang="en-US" sz="2800" dirty="0" err="1">
                <a:effectLst/>
                <a:latin typeface="+mn-lt"/>
                <a:ea typeface="Calibri" panose="020F0502020204030204" pitchFamily="34" charset="0"/>
              </a:rPr>
              <a:t>Ngunit</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pagdating</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sa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umaga</a:t>
            </a:r>
            <a:r>
              <a:rPr lang="en-US" sz="2800" dirty="0">
                <a:effectLst/>
                <a:latin typeface="+mn-lt"/>
                <a:ea typeface="Calibri" panose="020F0502020204030204" pitchFamily="34" charset="0"/>
              </a:rPr>
              <a:t>, may </a:t>
            </a:r>
            <a:r>
              <a:rPr lang="en-US" sz="2800" dirty="0" err="1">
                <a:effectLst/>
                <a:latin typeface="+mn-lt"/>
                <a:ea typeface="Calibri" panose="020F0502020204030204" pitchFamily="34" charset="0"/>
              </a:rPr>
              <a:t>panibagong</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sikat</a:t>
            </a:r>
            <a:r>
              <a:rPr lang="en-US" sz="2800" dirty="0">
                <a:effectLst/>
                <a:latin typeface="+mn-lt"/>
                <a:ea typeface="Calibri" panose="020F0502020204030204" pitchFamily="34" charset="0"/>
              </a:rPr>
              <a:t> ng </a:t>
            </a:r>
            <a:r>
              <a:rPr lang="en-US" sz="2800" dirty="0" err="1">
                <a:effectLst/>
                <a:latin typeface="+mn-lt"/>
                <a:ea typeface="Calibri" panose="020F0502020204030204" pitchFamily="34" charset="0"/>
              </a:rPr>
              <a:t>araw</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na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magbibigay</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liwanag</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sa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iyong</a:t>
            </a:r>
            <a:r>
              <a:rPr lang="en-US" sz="2800" dirty="0">
                <a:effectLst/>
                <a:latin typeface="+mn-lt"/>
                <a:ea typeface="Calibri" panose="020F0502020204030204" pitchFamily="34" charset="0"/>
              </a:rPr>
              <a:t> puso at </a:t>
            </a:r>
            <a:r>
              <a:rPr lang="en-US" sz="2800" dirty="0" err="1">
                <a:effectLst/>
                <a:latin typeface="+mn-lt"/>
                <a:ea typeface="Calibri" panose="020F0502020204030204" pitchFamily="34" charset="0"/>
              </a:rPr>
              <a:t>pakiramdam</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na</a:t>
            </a:r>
            <a:r>
              <a:rPr lang="en-US" sz="2800" dirty="0">
                <a:effectLst/>
                <a:latin typeface="+mn-lt"/>
                <a:ea typeface="Calibri" panose="020F0502020204030204" pitchFamily="34" charset="0"/>
              </a:rPr>
              <a:t> </a:t>
            </a:r>
            <a:r>
              <a:rPr lang="en-US" sz="2800" dirty="0" err="1">
                <a:effectLst/>
                <a:latin typeface="+mn-lt"/>
                <a:ea typeface="Calibri" panose="020F0502020204030204" pitchFamily="34" charset="0"/>
              </a:rPr>
              <a:t>ligtas</a:t>
            </a:r>
            <a:r>
              <a:rPr lang="en-US" sz="2800" dirty="0">
                <a:effectLst/>
                <a:latin typeface="+mn-lt"/>
                <a:ea typeface="Calibri" panose="020F0502020204030204" pitchFamily="34" charset="0"/>
              </a:rPr>
              <a:t> ka </a:t>
            </a:r>
            <a:r>
              <a:rPr lang="en-US" sz="2800" dirty="0" err="1">
                <a:effectLst/>
                <a:latin typeface="+mn-lt"/>
                <a:ea typeface="Calibri" panose="020F0502020204030204" pitchFamily="34" charset="0"/>
              </a:rPr>
              <a:t>na</a:t>
            </a:r>
            <a:r>
              <a:rPr lang="en-US" sz="2800" dirty="0">
                <a:effectLst/>
                <a:latin typeface="+mn-lt"/>
                <a:ea typeface="Calibri" panose="020F0502020204030204" pitchFamily="34" charset="0"/>
              </a:rPr>
              <a:t> at </a:t>
            </a:r>
            <a:r>
              <a:rPr lang="en-US" sz="2800" dirty="0" err="1">
                <a:effectLst/>
                <a:latin typeface="+mn-lt"/>
                <a:ea typeface="Calibri" panose="020F0502020204030204" pitchFamily="34" charset="0"/>
              </a:rPr>
              <a:t>mapayapa</a:t>
            </a:r>
            <a:r>
              <a:rPr lang="en-US" sz="2800" dirty="0">
                <a:effectLst/>
                <a:latin typeface="+mn-lt"/>
                <a:ea typeface="Calibri" panose="020F0502020204030204" pitchFamily="34" charset="0"/>
              </a:rPr>
              <a:t>.</a:t>
            </a:r>
            <a:endParaRPr lang="en-US" sz="5400" dirty="0">
              <a:latin typeface="+mn-lt"/>
            </a:endParaRPr>
          </a:p>
        </p:txBody>
      </p:sp>
      <p:sp>
        <p:nvSpPr>
          <p:cNvPr id="8" name="TextBox 7">
            <a:extLst>
              <a:ext uri="{FF2B5EF4-FFF2-40B4-BE49-F238E27FC236}">
                <a16:creationId xmlns:a16="http://schemas.microsoft.com/office/drawing/2014/main" id="{EF423BD8-3ED5-AD20-2802-5FF760F6D0B4}"/>
              </a:ext>
            </a:extLst>
          </p:cNvPr>
          <p:cNvSpPr txBox="1"/>
          <p:nvPr/>
        </p:nvSpPr>
        <p:spPr>
          <a:xfrm>
            <a:off x="5446712" y="181919"/>
            <a:ext cx="1295400" cy="1631216"/>
          </a:xfrm>
          <a:prstGeom prst="rect">
            <a:avLst/>
          </a:prstGeom>
          <a:noFill/>
        </p:spPr>
        <p:txBody>
          <a:bodyPr wrap="square">
            <a:spAutoFit/>
          </a:bodyPr>
          <a:lstStyle/>
          <a:p>
            <a:pPr algn="ctr"/>
            <a:r>
              <a:rPr lang="en-US" sz="10000" dirty="0">
                <a:solidFill>
                  <a:schemeClr val="accent1">
                    <a:lumMod val="60000"/>
                    <a:lumOff val="40000"/>
                  </a:schemeClr>
                </a:solidFill>
                <a:latin typeface="Gill Sans Ultra Bold" panose="020B0A02020104020203" pitchFamily="34" charset="77"/>
                <a:cs typeface="Gill Sans" panose="020B0502020104020203" pitchFamily="34" charset="-79"/>
              </a:rPr>
              <a:t>“</a:t>
            </a:r>
            <a:endParaRPr lang="en-US" sz="10000" dirty="0">
              <a:solidFill>
                <a:schemeClr val="accent1">
                  <a:lumMod val="60000"/>
                  <a:lumOff val="40000"/>
                </a:schemeClr>
              </a:solidFill>
              <a:latin typeface="Gill Sans Ultra Bold" panose="020B0A02020104020203" pitchFamily="34" charset="77"/>
            </a:endParaRPr>
          </a:p>
        </p:txBody>
      </p:sp>
      <p:sp>
        <p:nvSpPr>
          <p:cNvPr id="9" name="TextBox 8">
            <a:extLst>
              <a:ext uri="{FF2B5EF4-FFF2-40B4-BE49-F238E27FC236}">
                <a16:creationId xmlns:a16="http://schemas.microsoft.com/office/drawing/2014/main" id="{8AD5136B-8400-9CD8-FF91-462F36E32965}"/>
              </a:ext>
            </a:extLst>
          </p:cNvPr>
          <p:cNvSpPr txBox="1"/>
          <p:nvPr/>
        </p:nvSpPr>
        <p:spPr>
          <a:xfrm>
            <a:off x="5446712" y="4675411"/>
            <a:ext cx="1295400" cy="1631216"/>
          </a:xfrm>
          <a:prstGeom prst="rect">
            <a:avLst/>
          </a:prstGeom>
          <a:noFill/>
        </p:spPr>
        <p:txBody>
          <a:bodyPr wrap="square">
            <a:spAutoFit/>
          </a:bodyPr>
          <a:lstStyle/>
          <a:p>
            <a:pPr algn="ctr"/>
            <a:r>
              <a:rPr lang="en-US" sz="10000" dirty="0">
                <a:solidFill>
                  <a:schemeClr val="accent1">
                    <a:lumMod val="60000"/>
                    <a:lumOff val="40000"/>
                  </a:schemeClr>
                </a:solidFill>
                <a:latin typeface="Gill Sans Ultra Bold" panose="020B0A02020104020203" pitchFamily="34" charset="77"/>
                <a:cs typeface="Gill Sans" panose="020B0502020104020203" pitchFamily="34" charset="-79"/>
              </a:rPr>
              <a:t>”</a:t>
            </a:r>
            <a:endParaRPr lang="en-US" sz="10000" dirty="0">
              <a:solidFill>
                <a:schemeClr val="accent1">
                  <a:lumMod val="60000"/>
                  <a:lumOff val="40000"/>
                </a:schemeClr>
              </a:solidFill>
              <a:latin typeface="Gill Sans Ultra Bold" panose="020B0A02020104020203" pitchFamily="34" charset="77"/>
            </a:endParaRPr>
          </a:p>
        </p:txBody>
      </p:sp>
      <p:sp>
        <p:nvSpPr>
          <p:cNvPr id="7" name="Text Placeholder 6">
            <a:extLst>
              <a:ext uri="{FF2B5EF4-FFF2-40B4-BE49-F238E27FC236}">
                <a16:creationId xmlns:a16="http://schemas.microsoft.com/office/drawing/2014/main" id="{C9BCBCE6-550C-C9CD-4CC8-43B843BAEFBF}"/>
              </a:ext>
            </a:extLst>
          </p:cNvPr>
          <p:cNvSpPr>
            <a:spLocks noGrp="1"/>
          </p:cNvSpPr>
          <p:nvPr>
            <p:ph type="body" idx="1"/>
          </p:nvPr>
        </p:nvSpPr>
        <p:spPr/>
        <p:txBody>
          <a:bodyPr>
            <a:noAutofit/>
          </a:bodyPr>
          <a:lstStyle/>
          <a:p>
            <a:r>
              <a:rPr lang="en-US" sz="2400" dirty="0">
                <a:solidFill>
                  <a:schemeClr val="accent4">
                    <a:lumMod val="75000"/>
                  </a:schemeClr>
                </a:solidFill>
                <a:latin typeface="Gill Sans" panose="020B0502020104020203" pitchFamily="34" charset="-79"/>
                <a:cs typeface="Gill Sans" panose="020B0502020104020203" pitchFamily="34" charset="-79"/>
              </a:rPr>
              <a:t>- JOSE </a:t>
            </a:r>
            <a:r>
              <a:rPr lang="en-US" dirty="0">
                <a:latin typeface="Gill Sans" panose="020B0502020104020203" pitchFamily="34" charset="-79"/>
                <a:cs typeface="Gill Sans" panose="020B0502020104020203" pitchFamily="34" charset="-79"/>
              </a:rPr>
              <a:t>RIZAL</a:t>
            </a:r>
            <a:r>
              <a:rPr lang="en-US" sz="2400" dirty="0">
                <a:solidFill>
                  <a:schemeClr val="accent4">
                    <a:lumMod val="75000"/>
                  </a:schemeClr>
                </a:solidFill>
                <a:latin typeface="Gill Sans" panose="020B0502020104020203" pitchFamily="34" charset="-79"/>
                <a:cs typeface="Gill Sans" panose="020B0502020104020203" pitchFamily="34" charset="-79"/>
              </a:rPr>
              <a:t>, MI RETIRO</a:t>
            </a:r>
          </a:p>
        </p:txBody>
      </p:sp>
    </p:spTree>
    <p:extLst>
      <p:ext uri="{BB962C8B-B14F-4D97-AF65-F5344CB8AC3E}">
        <p14:creationId xmlns:p14="http://schemas.microsoft.com/office/powerpoint/2010/main" val="706272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close up of architectural spiral scrolling ornament">
            <a:extLst>
              <a:ext uri="{FF2B5EF4-FFF2-40B4-BE49-F238E27FC236}">
                <a16:creationId xmlns:a16="http://schemas.microsoft.com/office/drawing/2014/main" id="{3EF594EB-0DFC-01C3-3A54-A22BD8C057CC}"/>
              </a:ext>
            </a:extLst>
          </p:cNvPr>
          <p:cNvPicPr>
            <a:picLocks noGrp="1" noChangeAspect="1"/>
          </p:cNvPicPr>
          <p:nvPr>
            <p:ph type="pic" sz="quarter" idx="13"/>
          </p:nvPr>
        </p:nvPicPr>
        <p:blipFill>
          <a:blip r:embed="rId2"/>
          <a:srcRect t="12" b="12"/>
          <a:stretch>
            <a:fillRect/>
          </a:stretch>
        </p:blipFill>
        <p:spPr/>
      </p:pic>
      <p:sp>
        <p:nvSpPr>
          <p:cNvPr id="3" name="Title 2">
            <a:extLst>
              <a:ext uri="{FF2B5EF4-FFF2-40B4-BE49-F238E27FC236}">
                <a16:creationId xmlns:a16="http://schemas.microsoft.com/office/drawing/2014/main" id="{99D6C8AB-5516-F1B4-DF34-5E1C89C977E3}"/>
              </a:ext>
            </a:extLst>
          </p:cNvPr>
          <p:cNvSpPr>
            <a:spLocks noGrp="1"/>
          </p:cNvSpPr>
          <p:nvPr>
            <p:ph type="title"/>
          </p:nvPr>
        </p:nvSpPr>
        <p:spPr/>
        <p:txBody>
          <a:bodyPr/>
          <a:lstStyle/>
          <a:p>
            <a:r>
              <a:rPr lang="en-US" dirty="0"/>
              <a:t>MAKAMISA</a:t>
            </a:r>
          </a:p>
        </p:txBody>
      </p:sp>
      <p:sp>
        <p:nvSpPr>
          <p:cNvPr id="8" name="Text Placeholder 7">
            <a:extLst>
              <a:ext uri="{FF2B5EF4-FFF2-40B4-BE49-F238E27FC236}">
                <a16:creationId xmlns:a16="http://schemas.microsoft.com/office/drawing/2014/main" id="{9F272AA4-F484-51A7-7175-5AD7A8FD425D}"/>
              </a:ext>
            </a:extLst>
          </p:cNvPr>
          <p:cNvSpPr>
            <a:spLocks noGrp="1"/>
          </p:cNvSpPr>
          <p:nvPr>
            <p:ph type="body" idx="1"/>
          </p:nvPr>
        </p:nvSpPr>
        <p:spPr/>
        <p:txBody>
          <a:bodyPr/>
          <a:lstStyle/>
          <a:p>
            <a:r>
              <a:rPr lang="en-US" dirty="0"/>
              <a:t>DR. JOSE RIZAL</a:t>
            </a:r>
          </a:p>
          <a:p>
            <a:endParaRPr lang="en-US" dirty="0"/>
          </a:p>
        </p:txBody>
      </p:sp>
    </p:spTree>
    <p:extLst>
      <p:ext uri="{BB962C8B-B14F-4D97-AF65-F5344CB8AC3E}">
        <p14:creationId xmlns:p14="http://schemas.microsoft.com/office/powerpoint/2010/main" val="323527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D6A5B1AD-82DF-8D7C-91DE-587ED27CD9F5}"/>
              </a:ext>
            </a:extLst>
          </p:cNvPr>
          <p:cNvSpPr>
            <a:spLocks noGrp="1"/>
          </p:cNvSpPr>
          <p:nvPr>
            <p:ph type="ftr" sz="quarter" idx="10"/>
          </p:nvPr>
        </p:nvSpPr>
        <p:spPr>
          <a:xfrm rot="5400000">
            <a:off x="11183112" y="5413248"/>
            <a:ext cx="1298448" cy="219456"/>
          </a:xfrm>
        </p:spPr>
        <p:txBody>
          <a:bodyPr anchor="ctr">
            <a:normAutofit/>
          </a:bodyPr>
          <a:lstStyle/>
          <a:p>
            <a:pPr>
              <a:spcAft>
                <a:spcPts val="600"/>
              </a:spcAft>
            </a:pPr>
            <a:r>
              <a:rPr lang="en-US"/>
              <a:t>CLASSICAL LITERATURE</a:t>
            </a:r>
          </a:p>
        </p:txBody>
      </p:sp>
      <p:sp>
        <p:nvSpPr>
          <p:cNvPr id="16" name="Slide Number Placeholder 15">
            <a:extLst>
              <a:ext uri="{FF2B5EF4-FFF2-40B4-BE49-F238E27FC236}">
                <a16:creationId xmlns:a16="http://schemas.microsoft.com/office/drawing/2014/main" id="{29AE97BE-9F33-81A3-2D36-C923C197D023}"/>
              </a:ext>
            </a:extLst>
          </p:cNvPr>
          <p:cNvSpPr>
            <a:spLocks noGrp="1"/>
          </p:cNvSpPr>
          <p:nvPr>
            <p:ph type="sldNum" sz="quarter" idx="12"/>
          </p:nvPr>
        </p:nvSpPr>
        <p:spPr>
          <a:xfrm>
            <a:off x="11565572" y="6245352"/>
            <a:ext cx="548640" cy="457200"/>
          </a:xfrm>
        </p:spPr>
        <p:txBody>
          <a:bodyPr anchor="ctr">
            <a:normAutofit/>
          </a:bodyPr>
          <a:lstStyle/>
          <a:p>
            <a:pPr>
              <a:spcAft>
                <a:spcPts val="600"/>
              </a:spcAft>
            </a:pPr>
            <a:fld id="{DF28FB93-0A08-4E7D-8E63-9EFA29F1E093}" type="slidenum">
              <a:rPr lang="en-US" smtClean="0"/>
              <a:pPr>
                <a:spcAft>
                  <a:spcPts val="600"/>
                </a:spcAft>
              </a:pPr>
              <a:t>20</a:t>
            </a:fld>
            <a:endParaRPr lang="en-US"/>
          </a:p>
        </p:txBody>
      </p:sp>
      <p:sp>
        <p:nvSpPr>
          <p:cNvPr id="4" name="Title 3">
            <a:extLst>
              <a:ext uri="{FF2B5EF4-FFF2-40B4-BE49-F238E27FC236}">
                <a16:creationId xmlns:a16="http://schemas.microsoft.com/office/drawing/2014/main" id="{B6F46FAC-1340-7933-3843-9D3028F2B157}"/>
              </a:ext>
            </a:extLst>
          </p:cNvPr>
          <p:cNvSpPr>
            <a:spLocks noGrp="1"/>
          </p:cNvSpPr>
          <p:nvPr>
            <p:ph type="title"/>
          </p:nvPr>
        </p:nvSpPr>
        <p:spPr>
          <a:xfrm>
            <a:off x="1220660" y="640080"/>
            <a:ext cx="9747504" cy="1625600"/>
          </a:xfrm>
        </p:spPr>
        <p:txBody>
          <a:bodyPr anchor="t">
            <a:normAutofit/>
          </a:bodyPr>
          <a:lstStyle/>
          <a:p>
            <a:r>
              <a:rPr lang="en-US" dirty="0" err="1"/>
              <a:t>Ideya</a:t>
            </a:r>
            <a:r>
              <a:rPr lang="en-US" dirty="0"/>
              <a:t>, </a:t>
            </a:r>
            <a:r>
              <a:rPr lang="en-US" dirty="0" err="1"/>
              <a:t>pilosopiya</a:t>
            </a:r>
            <a:r>
              <a:rPr lang="en-US" dirty="0"/>
              <a:t>, </a:t>
            </a:r>
            <a:r>
              <a:rPr lang="en-US" dirty="0" err="1"/>
              <a:t>isyus</a:t>
            </a:r>
            <a:r>
              <a:rPr lang="en-US" dirty="0"/>
              <a:t>, at </a:t>
            </a:r>
            <a:r>
              <a:rPr lang="en-US" dirty="0" err="1"/>
              <a:t>mga</a:t>
            </a:r>
            <a:r>
              <a:rPr lang="en-US" dirty="0"/>
              <a:t> </a:t>
            </a:r>
            <a:r>
              <a:rPr lang="en-US" dirty="0" err="1"/>
              <a:t>mungkahi</a:t>
            </a:r>
            <a:endParaRPr lang="en-US" dirty="0"/>
          </a:p>
        </p:txBody>
      </p:sp>
      <p:sp>
        <p:nvSpPr>
          <p:cNvPr id="2" name="TextBox 1">
            <a:extLst>
              <a:ext uri="{FF2B5EF4-FFF2-40B4-BE49-F238E27FC236}">
                <a16:creationId xmlns:a16="http://schemas.microsoft.com/office/drawing/2014/main" id="{39EC29DF-0D02-1C0E-F533-4A27909BE304}"/>
              </a:ext>
            </a:extLst>
          </p:cNvPr>
          <p:cNvSpPr txBox="1"/>
          <p:nvPr/>
        </p:nvSpPr>
        <p:spPr>
          <a:xfrm>
            <a:off x="1103775" y="2502121"/>
            <a:ext cx="9981273" cy="3970318"/>
          </a:xfrm>
          <a:prstGeom prst="rect">
            <a:avLst/>
          </a:prstGeom>
          <a:noFill/>
        </p:spPr>
        <p:txBody>
          <a:bodyPr wrap="square" rtlCol="0">
            <a:spAutoFit/>
          </a:bodyPr>
          <a:lstStyle/>
          <a:p>
            <a:pPr marL="285750" indent="-285750">
              <a:buFont typeface="Arial" panose="020B0604020202020204" pitchFamily="34" charset="0"/>
              <a:buChar char="•"/>
            </a:pPr>
            <a:r>
              <a:rPr lang="en-PH" sz="2800" dirty="0" err="1"/>
              <a:t>Pagtanggap</a:t>
            </a:r>
            <a:r>
              <a:rPr lang="en-PH" sz="2800" dirty="0"/>
              <a:t> </a:t>
            </a:r>
            <a:r>
              <a:rPr lang="en-PH" sz="2800" dirty="0" err="1"/>
              <a:t>sa</a:t>
            </a:r>
            <a:r>
              <a:rPr lang="en-PH" sz="2800" dirty="0"/>
              <a:t> </a:t>
            </a:r>
            <a:r>
              <a:rPr lang="en-PH" sz="2800" dirty="0" err="1"/>
              <a:t>Kapalaran</a:t>
            </a:r>
            <a:r>
              <a:rPr lang="en-PH" sz="2800" dirty="0"/>
              <a:t> </a:t>
            </a:r>
            <a:r>
              <a:rPr lang="en-PH" sz="2800" dirty="0" err="1"/>
              <a:t>sa</a:t>
            </a:r>
            <a:r>
              <a:rPr lang="en-PH" sz="2800" dirty="0"/>
              <a:t> Dapitan</a:t>
            </a:r>
          </a:p>
          <a:p>
            <a:pPr marL="285750" indent="-285750">
              <a:buFont typeface="Arial" panose="020B0604020202020204" pitchFamily="34" charset="0"/>
              <a:buChar char="•"/>
            </a:pPr>
            <a:r>
              <a:rPr lang="en-US" sz="2800" dirty="0" err="1">
                <a:ea typeface="Calibri" panose="020F0502020204030204" pitchFamily="34" charset="0"/>
              </a:rPr>
              <a:t>M</a:t>
            </a:r>
            <a:r>
              <a:rPr lang="en-US" sz="2800" dirty="0" err="1">
                <a:effectLst/>
                <a:ea typeface="Calibri" panose="020F0502020204030204" pitchFamily="34" charset="0"/>
              </a:rPr>
              <a:t>abuting</a:t>
            </a:r>
            <a:r>
              <a:rPr lang="en-US" sz="2800" dirty="0">
                <a:effectLst/>
                <a:ea typeface="Calibri" panose="020F0502020204030204" pitchFamily="34" charset="0"/>
              </a:rPr>
              <a:t> </a:t>
            </a:r>
            <a:r>
              <a:rPr lang="en-US" sz="2800" dirty="0" err="1">
                <a:effectLst/>
                <a:ea typeface="Calibri" panose="020F0502020204030204" pitchFamily="34" charset="0"/>
              </a:rPr>
              <a:t>ehemplo</a:t>
            </a:r>
            <a:r>
              <a:rPr lang="en-US" sz="2800" dirty="0">
                <a:effectLst/>
                <a:ea typeface="Calibri" panose="020F0502020204030204" pitchFamily="34" charset="0"/>
              </a:rPr>
              <a:t> </a:t>
            </a:r>
            <a:r>
              <a:rPr lang="en-US" sz="2800" dirty="0" err="1">
                <a:effectLst/>
                <a:ea typeface="Calibri" panose="020F0502020204030204" pitchFamily="34" charset="0"/>
              </a:rPr>
              <a:t>siya</a:t>
            </a:r>
            <a:r>
              <a:rPr lang="en-US" sz="2800" dirty="0">
                <a:effectLst/>
                <a:ea typeface="Calibri" panose="020F0502020204030204" pitchFamily="34" charset="0"/>
              </a:rPr>
              <a:t> </a:t>
            </a:r>
            <a:r>
              <a:rPr lang="en-US" sz="2800" dirty="0" err="1">
                <a:effectLst/>
                <a:ea typeface="Calibri" panose="020F0502020204030204" pitchFamily="34" charset="0"/>
              </a:rPr>
              <a:t>sa</a:t>
            </a:r>
            <a:r>
              <a:rPr lang="en-US" sz="2800" dirty="0">
                <a:effectLst/>
                <a:ea typeface="Calibri" panose="020F0502020204030204" pitchFamily="34" charset="0"/>
              </a:rPr>
              <a:t> </a:t>
            </a:r>
            <a:r>
              <a:rPr lang="en-US" sz="2800" dirty="0" err="1">
                <a:effectLst/>
                <a:ea typeface="Calibri" panose="020F0502020204030204" pitchFamily="34" charset="0"/>
              </a:rPr>
              <a:t>lugar</a:t>
            </a:r>
            <a:r>
              <a:rPr lang="en-US" sz="2800" dirty="0">
                <a:effectLst/>
                <a:ea typeface="Calibri" panose="020F0502020204030204" pitchFamily="34" charset="0"/>
              </a:rPr>
              <a:t> </a:t>
            </a:r>
            <a:r>
              <a:rPr lang="en-US" sz="2800" dirty="0" err="1">
                <a:effectLst/>
                <a:ea typeface="Calibri" panose="020F0502020204030204" pitchFamily="34" charset="0"/>
              </a:rPr>
              <a:t>na</a:t>
            </a:r>
            <a:r>
              <a:rPr lang="en-US" sz="2800" dirty="0">
                <a:effectLst/>
                <a:ea typeface="Calibri" panose="020F0502020204030204" pitchFamily="34" charset="0"/>
              </a:rPr>
              <a:t> </a:t>
            </a:r>
            <a:r>
              <a:rPr lang="en-US" sz="2800" dirty="0" err="1">
                <a:effectLst/>
                <a:ea typeface="Calibri" panose="020F0502020204030204" pitchFamily="34" charset="0"/>
              </a:rPr>
              <a:t>ito</a:t>
            </a:r>
            <a:r>
              <a:rPr lang="en-US" sz="2800" dirty="0">
                <a:effectLst/>
                <a:ea typeface="Calibri" panose="020F0502020204030204" pitchFamily="34" charset="0"/>
              </a:rPr>
              <a:t> at </a:t>
            </a:r>
            <a:r>
              <a:rPr lang="en-US" sz="2800" dirty="0" err="1">
                <a:effectLst/>
                <a:ea typeface="Calibri" panose="020F0502020204030204" pitchFamily="34" charset="0"/>
              </a:rPr>
              <a:t>naging</a:t>
            </a:r>
            <a:r>
              <a:rPr lang="en-US" sz="2800" dirty="0">
                <a:effectLst/>
                <a:ea typeface="Calibri" panose="020F0502020204030204" pitchFamily="34" charset="0"/>
              </a:rPr>
              <a:t> </a:t>
            </a:r>
            <a:r>
              <a:rPr lang="en-US" sz="2800" dirty="0" err="1">
                <a:effectLst/>
                <a:ea typeface="Calibri" panose="020F0502020204030204" pitchFamily="34" charset="0"/>
              </a:rPr>
              <a:t>malaking</a:t>
            </a:r>
            <a:r>
              <a:rPr lang="en-US" sz="2800" dirty="0">
                <a:effectLst/>
                <a:ea typeface="Calibri" panose="020F0502020204030204" pitchFamily="34" charset="0"/>
              </a:rPr>
              <a:t> </a:t>
            </a:r>
            <a:r>
              <a:rPr lang="en-US" sz="2800" dirty="0" err="1">
                <a:effectLst/>
                <a:ea typeface="Calibri" panose="020F0502020204030204" pitchFamily="34" charset="0"/>
              </a:rPr>
              <a:t>tulong</a:t>
            </a:r>
            <a:r>
              <a:rPr lang="en-US" sz="2800" dirty="0">
                <a:effectLst/>
                <a:ea typeface="Calibri" panose="020F0502020204030204" pitchFamily="34" charset="0"/>
              </a:rPr>
              <a:t> </a:t>
            </a:r>
            <a:r>
              <a:rPr lang="en-US" sz="2800" dirty="0" err="1">
                <a:effectLst/>
                <a:ea typeface="Calibri" panose="020F0502020204030204" pitchFamily="34" charset="0"/>
              </a:rPr>
              <a:t>sa</a:t>
            </a:r>
            <a:r>
              <a:rPr lang="en-US" sz="2800" dirty="0">
                <a:effectLst/>
                <a:ea typeface="Calibri" panose="020F0502020204030204" pitchFamily="34" charset="0"/>
              </a:rPr>
              <a:t> </a:t>
            </a:r>
            <a:r>
              <a:rPr lang="en-US" sz="2800" dirty="0" err="1">
                <a:effectLst/>
                <a:ea typeface="Calibri" panose="020F0502020204030204" pitchFamily="34" charset="0"/>
              </a:rPr>
              <a:t>ibang</a:t>
            </a:r>
            <a:r>
              <a:rPr lang="en-US" sz="2800" dirty="0">
                <a:effectLst/>
                <a:ea typeface="Calibri" panose="020F0502020204030204" pitchFamily="34" charset="0"/>
              </a:rPr>
              <a:t> </a:t>
            </a:r>
            <a:r>
              <a:rPr lang="en-US" sz="2800" dirty="0" err="1">
                <a:effectLst/>
                <a:ea typeface="Calibri" panose="020F0502020204030204" pitchFamily="34" charset="0"/>
              </a:rPr>
              <a:t>mamamayan</a:t>
            </a:r>
            <a:r>
              <a:rPr lang="en-US" sz="2800" dirty="0">
                <a:effectLst/>
                <a:ea typeface="Calibri" panose="020F0502020204030204" pitchFamily="34" charset="0"/>
              </a:rPr>
              <a:t> </a:t>
            </a:r>
          </a:p>
          <a:p>
            <a:pPr marL="285750" indent="-285750">
              <a:buFont typeface="Arial" panose="020B0604020202020204" pitchFamily="34" charset="0"/>
              <a:buChar char="•"/>
            </a:pPr>
            <a:r>
              <a:rPr lang="en-US" sz="2800" dirty="0" err="1">
                <a:ea typeface="Calibri" panose="020F0502020204030204" pitchFamily="34" charset="0"/>
              </a:rPr>
              <a:t>N</a:t>
            </a:r>
            <a:r>
              <a:rPr lang="en-US" sz="2800" dirty="0" err="1">
                <a:effectLst/>
                <a:ea typeface="Calibri" panose="020F0502020204030204" pitchFamily="34" charset="0"/>
              </a:rPr>
              <a:t>agampanan</a:t>
            </a:r>
            <a:r>
              <a:rPr lang="en-US" sz="2800" dirty="0">
                <a:effectLst/>
                <a:ea typeface="Calibri" panose="020F0502020204030204" pitchFamily="34" charset="0"/>
              </a:rPr>
              <a:t> </a:t>
            </a:r>
            <a:r>
              <a:rPr lang="en-US" sz="2800" dirty="0" err="1">
                <a:effectLst/>
                <a:ea typeface="Calibri" panose="020F0502020204030204" pitchFamily="34" charset="0"/>
              </a:rPr>
              <a:t>ni</a:t>
            </a:r>
            <a:r>
              <a:rPr lang="en-US" sz="2800" dirty="0">
                <a:effectLst/>
                <a:ea typeface="Calibri" panose="020F0502020204030204" pitchFamily="34" charset="0"/>
              </a:rPr>
              <a:t> Rizal ang </a:t>
            </a:r>
            <a:r>
              <a:rPr lang="en-US" sz="2800" dirty="0" err="1">
                <a:effectLst/>
                <a:ea typeface="Calibri" panose="020F0502020204030204" pitchFamily="34" charset="0"/>
              </a:rPr>
              <a:t>mga</a:t>
            </a:r>
            <a:r>
              <a:rPr lang="en-US" sz="2800" dirty="0">
                <a:effectLst/>
                <a:ea typeface="Calibri" panose="020F0502020204030204" pitchFamily="34" charset="0"/>
              </a:rPr>
              <a:t> </a:t>
            </a:r>
            <a:r>
              <a:rPr lang="en-US" sz="2800" dirty="0" err="1">
                <a:effectLst/>
                <a:ea typeface="Calibri" panose="020F0502020204030204" pitchFamily="34" charset="0"/>
              </a:rPr>
              <a:t>inaral</a:t>
            </a:r>
            <a:r>
              <a:rPr lang="en-US" sz="2800" dirty="0">
                <a:effectLst/>
                <a:ea typeface="Calibri" panose="020F0502020204030204" pitchFamily="34" charset="0"/>
              </a:rPr>
              <a:t> </a:t>
            </a:r>
            <a:r>
              <a:rPr lang="en-US" sz="2800" dirty="0" err="1">
                <a:effectLst/>
                <a:ea typeface="Calibri" panose="020F0502020204030204" pitchFamily="34" charset="0"/>
              </a:rPr>
              <a:t>niya</a:t>
            </a:r>
            <a:r>
              <a:rPr lang="en-US" sz="2800" dirty="0">
                <a:effectLst/>
                <a:ea typeface="Calibri" panose="020F0502020204030204" pitchFamily="34" charset="0"/>
              </a:rPr>
              <a:t> </a:t>
            </a:r>
            <a:r>
              <a:rPr lang="en-US" sz="2800" dirty="0" err="1">
                <a:effectLst/>
                <a:ea typeface="Calibri" panose="020F0502020204030204" pitchFamily="34" charset="0"/>
              </a:rPr>
              <a:t>sa</a:t>
            </a:r>
            <a:r>
              <a:rPr lang="en-US" sz="2800" dirty="0">
                <a:effectLst/>
                <a:ea typeface="Calibri" panose="020F0502020204030204" pitchFamily="34" charset="0"/>
              </a:rPr>
              <a:t> </a:t>
            </a:r>
            <a:r>
              <a:rPr lang="en-US" sz="2800" dirty="0" err="1">
                <a:effectLst/>
                <a:ea typeface="Calibri" panose="020F0502020204030204" pitchFamily="34" charset="0"/>
              </a:rPr>
              <a:t>buhay</a:t>
            </a:r>
            <a:r>
              <a:rPr lang="en-US" sz="2800" dirty="0">
                <a:effectLst/>
                <a:ea typeface="Calibri" panose="020F0502020204030204" pitchFamily="34" charset="0"/>
              </a:rPr>
              <a:t> at </a:t>
            </a:r>
            <a:r>
              <a:rPr lang="en-US" sz="2800" dirty="0" err="1">
                <a:effectLst/>
                <a:ea typeface="Calibri" panose="020F0502020204030204" pitchFamily="34" charset="0"/>
              </a:rPr>
              <a:t>lapatan</a:t>
            </a:r>
            <a:r>
              <a:rPr lang="en-US" sz="2800" dirty="0">
                <a:effectLst/>
                <a:ea typeface="Calibri" panose="020F0502020204030204" pitchFamily="34" charset="0"/>
              </a:rPr>
              <a:t> ng </a:t>
            </a:r>
            <a:r>
              <a:rPr lang="en-US" sz="2800" dirty="0" err="1">
                <a:effectLst/>
                <a:ea typeface="Calibri" panose="020F0502020204030204" pitchFamily="34" charset="0"/>
              </a:rPr>
              <a:t>mga</a:t>
            </a:r>
            <a:r>
              <a:rPr lang="en-US" sz="2800" dirty="0">
                <a:effectLst/>
                <a:ea typeface="Calibri" panose="020F0502020204030204" pitchFamily="34" charset="0"/>
              </a:rPr>
              <a:t> </a:t>
            </a:r>
            <a:r>
              <a:rPr lang="en-US" sz="2800" dirty="0" err="1">
                <a:effectLst/>
                <a:ea typeface="Calibri" panose="020F0502020204030204" pitchFamily="34" charset="0"/>
              </a:rPr>
              <a:t>pangangailangan</a:t>
            </a:r>
            <a:r>
              <a:rPr lang="en-US" sz="2800" dirty="0">
                <a:effectLst/>
                <a:ea typeface="Calibri" panose="020F0502020204030204" pitchFamily="34" charset="0"/>
              </a:rPr>
              <a:t> ng Dapitan</a:t>
            </a:r>
            <a:endParaRPr lang="en-US" sz="2800" dirty="0">
              <a:ea typeface="Calibri" panose="020F0502020204030204" pitchFamily="34" charset="0"/>
            </a:endParaRPr>
          </a:p>
          <a:p>
            <a:pPr marL="285750" indent="-285750">
              <a:buFont typeface="Arial" panose="020B0604020202020204" pitchFamily="34" charset="0"/>
              <a:buChar char="•"/>
            </a:pPr>
            <a:r>
              <a:rPr lang="en-US" sz="2800" dirty="0" err="1">
                <a:effectLst/>
                <a:ea typeface="Calibri" panose="020F0502020204030204" pitchFamily="34" charset="0"/>
              </a:rPr>
              <a:t>Nabigyan</a:t>
            </a:r>
            <a:r>
              <a:rPr lang="en-US" sz="2800" dirty="0">
                <a:effectLst/>
                <a:ea typeface="Calibri" panose="020F0502020204030204" pitchFamily="34" charset="0"/>
              </a:rPr>
              <a:t> ng </a:t>
            </a:r>
            <a:r>
              <a:rPr lang="en-US" sz="2800" dirty="0" err="1">
                <a:effectLst/>
                <a:ea typeface="Calibri" panose="020F0502020204030204" pitchFamily="34" charset="0"/>
              </a:rPr>
              <a:t>kapayapaan</a:t>
            </a:r>
            <a:r>
              <a:rPr lang="en-US" sz="2800" dirty="0">
                <a:effectLst/>
                <a:ea typeface="Calibri" panose="020F0502020204030204" pitchFamily="34" charset="0"/>
              </a:rPr>
              <a:t> ang </a:t>
            </a:r>
            <a:r>
              <a:rPr lang="en-US" sz="2800" dirty="0" err="1">
                <a:effectLst/>
                <a:ea typeface="Calibri" panose="020F0502020204030204" pitchFamily="34" charset="0"/>
              </a:rPr>
              <a:t>kanyang</a:t>
            </a:r>
            <a:r>
              <a:rPr lang="en-US" sz="2800" dirty="0">
                <a:effectLst/>
                <a:ea typeface="Calibri" panose="020F0502020204030204" pitchFamily="34" charset="0"/>
              </a:rPr>
              <a:t> </a:t>
            </a:r>
            <a:r>
              <a:rPr lang="en-US" sz="2800" dirty="0" err="1">
                <a:effectLst/>
                <a:ea typeface="Calibri" panose="020F0502020204030204" pitchFamily="34" charset="0"/>
              </a:rPr>
              <a:t>isip</a:t>
            </a:r>
            <a:r>
              <a:rPr lang="en-US" sz="2800" dirty="0">
                <a:effectLst/>
                <a:ea typeface="Calibri" panose="020F0502020204030204" pitchFamily="34" charset="0"/>
              </a:rPr>
              <a:t> at </a:t>
            </a:r>
            <a:r>
              <a:rPr lang="en-US" sz="2800" dirty="0" err="1">
                <a:effectLst/>
                <a:ea typeface="Calibri" panose="020F0502020204030204" pitchFamily="34" charset="0"/>
              </a:rPr>
              <a:t>dahil</a:t>
            </a:r>
            <a:r>
              <a:rPr lang="en-US" sz="2800" dirty="0">
                <a:effectLst/>
                <a:ea typeface="Calibri" panose="020F0502020204030204" pitchFamily="34" charset="0"/>
              </a:rPr>
              <a:t> dito </a:t>
            </a:r>
            <a:r>
              <a:rPr lang="en-US" sz="2800" dirty="0" err="1">
                <a:effectLst/>
                <a:ea typeface="Calibri" panose="020F0502020204030204" pitchFamily="34" charset="0"/>
              </a:rPr>
              <a:t>naipakita</a:t>
            </a:r>
            <a:r>
              <a:rPr lang="en-US" sz="2800" dirty="0">
                <a:effectLst/>
                <a:ea typeface="Calibri" panose="020F0502020204030204" pitchFamily="34" charset="0"/>
              </a:rPr>
              <a:t> </a:t>
            </a:r>
            <a:r>
              <a:rPr lang="en-US" sz="2800" dirty="0" err="1">
                <a:effectLst/>
                <a:ea typeface="Calibri" panose="020F0502020204030204" pitchFamily="34" charset="0"/>
              </a:rPr>
              <a:t>sa</a:t>
            </a:r>
            <a:r>
              <a:rPr lang="en-US" sz="2800" dirty="0">
                <a:effectLst/>
                <a:ea typeface="Calibri" panose="020F0502020204030204" pitchFamily="34" charset="0"/>
              </a:rPr>
              <a:t> kanya ng </a:t>
            </a:r>
            <a:r>
              <a:rPr lang="en-US" sz="2800" dirty="0" err="1">
                <a:effectLst/>
                <a:ea typeface="Calibri" panose="020F0502020204030204" pitchFamily="34" charset="0"/>
              </a:rPr>
              <a:t>Diyos</a:t>
            </a:r>
            <a:r>
              <a:rPr lang="en-US" sz="2800" dirty="0">
                <a:effectLst/>
                <a:ea typeface="Calibri" panose="020F0502020204030204" pitchFamily="34" charset="0"/>
              </a:rPr>
              <a:t> ang </a:t>
            </a:r>
            <a:r>
              <a:rPr lang="en-US" sz="2800" dirty="0" err="1">
                <a:effectLst/>
                <a:ea typeface="Calibri" panose="020F0502020204030204" pitchFamily="34" charset="0"/>
              </a:rPr>
              <a:t>kanyang</a:t>
            </a:r>
            <a:r>
              <a:rPr lang="en-US" sz="2800" dirty="0">
                <a:effectLst/>
                <a:ea typeface="Calibri" panose="020F0502020204030204" pitchFamily="34" charset="0"/>
              </a:rPr>
              <a:t> </a:t>
            </a:r>
            <a:r>
              <a:rPr lang="en-US" sz="2800" dirty="0" err="1">
                <a:effectLst/>
                <a:ea typeface="Calibri" panose="020F0502020204030204" pitchFamily="34" charset="0"/>
              </a:rPr>
              <a:t>layunin</a:t>
            </a:r>
            <a:r>
              <a:rPr lang="en-US" sz="2800" dirty="0">
                <a:effectLst/>
                <a:ea typeface="Calibri" panose="020F0502020204030204" pitchFamily="34" charset="0"/>
              </a:rPr>
              <a:t> </a:t>
            </a:r>
            <a:r>
              <a:rPr lang="en-US" sz="2800" dirty="0" err="1">
                <a:effectLst/>
                <a:ea typeface="Calibri" panose="020F0502020204030204" pitchFamily="34" charset="0"/>
              </a:rPr>
              <a:t>sa</a:t>
            </a:r>
            <a:r>
              <a:rPr lang="en-US" sz="2800" dirty="0">
                <a:effectLst/>
                <a:ea typeface="Calibri" panose="020F0502020204030204" pitchFamily="34" charset="0"/>
              </a:rPr>
              <a:t> </a:t>
            </a:r>
            <a:r>
              <a:rPr lang="en-US" sz="2800" dirty="0" err="1">
                <a:effectLst/>
                <a:ea typeface="Calibri" panose="020F0502020204030204" pitchFamily="34" charset="0"/>
              </a:rPr>
              <a:t>buhay</a:t>
            </a:r>
            <a:r>
              <a:rPr lang="en-US" sz="2800" dirty="0">
                <a:effectLst/>
                <a:ea typeface="Calibri" panose="020F0502020204030204" pitchFamily="34" charset="0"/>
              </a:rPr>
              <a:t>.</a:t>
            </a:r>
          </a:p>
          <a:p>
            <a:pPr marL="285750" indent="-285750">
              <a:buFont typeface="Arial" panose="020B0604020202020204" pitchFamily="34" charset="0"/>
              <a:buChar char="•"/>
            </a:pPr>
            <a:r>
              <a:rPr lang="en-US" sz="2800" dirty="0" err="1">
                <a:ea typeface="Calibri" panose="020F0502020204030204" pitchFamily="34" charset="0"/>
              </a:rPr>
              <a:t>B</a:t>
            </a:r>
            <a:r>
              <a:rPr lang="en-US" sz="2800" dirty="0" err="1">
                <a:effectLst/>
                <a:ea typeface="Calibri" panose="020F0502020204030204" pitchFamily="34" charset="0"/>
              </a:rPr>
              <a:t>umabalik</a:t>
            </a:r>
            <a:r>
              <a:rPr lang="en-US" sz="2800" dirty="0">
                <a:effectLst/>
                <a:ea typeface="Calibri" panose="020F0502020204030204" pitchFamily="34" charset="0"/>
              </a:rPr>
              <a:t> lahat ng </a:t>
            </a:r>
            <a:r>
              <a:rPr lang="en-US" sz="2800" dirty="0" err="1">
                <a:effectLst/>
                <a:ea typeface="Calibri" panose="020F0502020204030204" pitchFamily="34" charset="0"/>
              </a:rPr>
              <a:t>kanyang</a:t>
            </a:r>
            <a:r>
              <a:rPr lang="en-US" sz="2800" dirty="0">
                <a:effectLst/>
                <a:ea typeface="Calibri" panose="020F0502020204030204" pitchFamily="34" charset="0"/>
              </a:rPr>
              <a:t> </a:t>
            </a:r>
            <a:r>
              <a:rPr lang="en-US" sz="2800" dirty="0" err="1">
                <a:effectLst/>
                <a:ea typeface="Calibri" panose="020F0502020204030204" pitchFamily="34" charset="0"/>
              </a:rPr>
              <a:t>mga</a:t>
            </a:r>
            <a:r>
              <a:rPr lang="en-US" sz="2800" dirty="0">
                <a:effectLst/>
                <a:ea typeface="Calibri" panose="020F0502020204030204" pitchFamily="34" charset="0"/>
              </a:rPr>
              <a:t> </a:t>
            </a:r>
            <a:r>
              <a:rPr lang="en-US" sz="2800" dirty="0" err="1">
                <a:effectLst/>
                <a:ea typeface="Calibri" panose="020F0502020204030204" pitchFamily="34" charset="0"/>
              </a:rPr>
              <a:t>pangarap</a:t>
            </a:r>
            <a:r>
              <a:rPr lang="en-US" sz="2800" dirty="0">
                <a:effectLst/>
                <a:ea typeface="Calibri" panose="020F0502020204030204" pitchFamily="34" charset="0"/>
              </a:rPr>
              <a:t>, </a:t>
            </a:r>
            <a:r>
              <a:rPr lang="en-US" sz="2800" dirty="0" err="1">
                <a:effectLst/>
                <a:ea typeface="Calibri" panose="020F0502020204030204" pitchFamily="34" charset="0"/>
              </a:rPr>
              <a:t>na</a:t>
            </a:r>
            <a:r>
              <a:rPr lang="en-US" sz="2800" dirty="0">
                <a:effectLst/>
                <a:ea typeface="Calibri" panose="020F0502020204030204" pitchFamily="34" charset="0"/>
              </a:rPr>
              <a:t> </a:t>
            </a:r>
            <a:r>
              <a:rPr lang="en-US" sz="2800" dirty="0" err="1">
                <a:effectLst/>
                <a:ea typeface="Calibri" panose="020F0502020204030204" pitchFamily="34" charset="0"/>
              </a:rPr>
              <a:t>magagawa</a:t>
            </a:r>
            <a:r>
              <a:rPr lang="en-US" sz="2800" dirty="0">
                <a:effectLst/>
                <a:ea typeface="Calibri" panose="020F0502020204030204" pitchFamily="34" charset="0"/>
              </a:rPr>
              <a:t> </a:t>
            </a:r>
            <a:r>
              <a:rPr lang="en-US" sz="2800" dirty="0" err="1">
                <a:effectLst/>
                <a:ea typeface="Calibri" panose="020F0502020204030204" pitchFamily="34" charset="0"/>
              </a:rPr>
              <a:t>lamang</a:t>
            </a:r>
            <a:r>
              <a:rPr lang="en-US" sz="2800" dirty="0">
                <a:effectLst/>
                <a:ea typeface="Calibri" panose="020F0502020204030204" pitchFamily="34" charset="0"/>
              </a:rPr>
              <a:t> ng </a:t>
            </a:r>
            <a:r>
              <a:rPr lang="en-US" sz="2800" dirty="0" err="1">
                <a:effectLst/>
                <a:ea typeface="Calibri" panose="020F0502020204030204" pitchFamily="34" charset="0"/>
              </a:rPr>
              <a:t>mga</a:t>
            </a:r>
            <a:r>
              <a:rPr lang="en-US" sz="2800" dirty="0">
                <a:effectLst/>
                <a:ea typeface="Calibri" panose="020F0502020204030204" pitchFamily="34" charset="0"/>
              </a:rPr>
              <a:t> </a:t>
            </a:r>
            <a:r>
              <a:rPr lang="en-US" sz="2800" dirty="0" err="1">
                <a:effectLst/>
                <a:ea typeface="Calibri" panose="020F0502020204030204" pitchFamily="34" charset="0"/>
              </a:rPr>
              <a:t>pag-asa</a:t>
            </a:r>
            <a:r>
              <a:rPr lang="en-US" sz="2800" dirty="0">
                <a:effectLst/>
                <a:ea typeface="Calibri" panose="020F0502020204030204" pitchFamily="34" charset="0"/>
              </a:rPr>
              <a:t> ng bayan, ang </a:t>
            </a:r>
            <a:r>
              <a:rPr lang="en-US" sz="2800" dirty="0" err="1">
                <a:effectLst/>
                <a:ea typeface="Calibri" panose="020F0502020204030204" pitchFamily="34" charset="0"/>
              </a:rPr>
              <a:t>kabataan</a:t>
            </a:r>
            <a:r>
              <a:rPr lang="en-US" sz="2800" dirty="0">
                <a:effectLst/>
                <a:ea typeface="Calibri" panose="020F0502020204030204" pitchFamily="34" charset="0"/>
              </a:rPr>
              <a:t> </a:t>
            </a:r>
            <a:r>
              <a:rPr lang="en-US" sz="2800" dirty="0" err="1">
                <a:effectLst/>
                <a:ea typeface="Calibri" panose="020F0502020204030204" pitchFamily="34" charset="0"/>
              </a:rPr>
              <a:t>na</a:t>
            </a:r>
            <a:r>
              <a:rPr lang="en-US" sz="2800" dirty="0">
                <a:effectLst/>
                <a:ea typeface="Calibri" panose="020F0502020204030204" pitchFamily="34" charset="0"/>
              </a:rPr>
              <a:t> </a:t>
            </a:r>
            <a:r>
              <a:rPr lang="en-US" sz="2800" dirty="0" err="1">
                <a:effectLst/>
                <a:ea typeface="Calibri" panose="020F0502020204030204" pitchFamily="34" charset="0"/>
              </a:rPr>
              <a:t>pag-asa</a:t>
            </a:r>
            <a:r>
              <a:rPr lang="en-US" sz="2800" dirty="0">
                <a:effectLst/>
                <a:ea typeface="Calibri" panose="020F0502020204030204" pitchFamily="34" charset="0"/>
              </a:rPr>
              <a:t> ng bayan</a:t>
            </a:r>
            <a:endParaRPr lang="en-PH" sz="2800" dirty="0"/>
          </a:p>
        </p:txBody>
      </p:sp>
    </p:spTree>
    <p:extLst>
      <p:ext uri="{BB962C8B-B14F-4D97-AF65-F5344CB8AC3E}">
        <p14:creationId xmlns:p14="http://schemas.microsoft.com/office/powerpoint/2010/main" val="2462151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a:srcRect t="42" b="42"/>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p:txBody>
          <a:bodyPr/>
          <a:lstStyle/>
          <a:p>
            <a:r>
              <a:rPr lang="en-US" dirty="0"/>
              <a:t>KAUGNAYAN AT ARAL</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21</a:t>
            </a:fld>
            <a:endParaRPr lang="en-US" dirty="0"/>
          </a:p>
        </p:txBody>
      </p:sp>
      <p:sp>
        <p:nvSpPr>
          <p:cNvPr id="19" name="TextBox 18">
            <a:extLst>
              <a:ext uri="{FF2B5EF4-FFF2-40B4-BE49-F238E27FC236}">
                <a16:creationId xmlns:a16="http://schemas.microsoft.com/office/drawing/2014/main" id="{F2D20739-67B8-A3F3-3692-30F7E0794E47}"/>
              </a:ext>
            </a:extLst>
          </p:cNvPr>
          <p:cNvSpPr txBox="1"/>
          <p:nvPr/>
        </p:nvSpPr>
        <p:spPr>
          <a:xfrm>
            <a:off x="4510236" y="4149080"/>
            <a:ext cx="6768752" cy="646331"/>
          </a:xfrm>
          <a:prstGeom prst="rect">
            <a:avLst/>
          </a:prstGeom>
          <a:noFill/>
        </p:spPr>
        <p:txBody>
          <a:bodyPr wrap="square" rtlCol="0">
            <a:spAutoFit/>
          </a:bodyPr>
          <a:lstStyle/>
          <a:p>
            <a:r>
              <a:rPr lang="en-US" sz="3600" dirty="0" err="1">
                <a:effectLst/>
                <a:ea typeface="Calibri" panose="020F0502020204030204" pitchFamily="34" charset="0"/>
              </a:rPr>
              <a:t>Pananaw</a:t>
            </a:r>
            <a:r>
              <a:rPr lang="en-US" sz="3600" dirty="0">
                <a:effectLst/>
                <a:ea typeface="Calibri" panose="020F0502020204030204" pitchFamily="34" charset="0"/>
              </a:rPr>
              <a:t> </a:t>
            </a:r>
            <a:r>
              <a:rPr lang="en-US" sz="3600" dirty="0" err="1">
                <a:effectLst/>
                <a:ea typeface="Calibri" panose="020F0502020204030204" pitchFamily="34" charset="0"/>
              </a:rPr>
              <a:t>sa</a:t>
            </a:r>
            <a:r>
              <a:rPr lang="en-US" sz="3600" dirty="0">
                <a:effectLst/>
                <a:ea typeface="Calibri" panose="020F0502020204030204" pitchFamily="34" charset="0"/>
              </a:rPr>
              <a:t> </a:t>
            </a:r>
            <a:r>
              <a:rPr lang="en-US" sz="3600" dirty="0" err="1">
                <a:effectLst/>
                <a:ea typeface="Calibri" panose="020F0502020204030204" pitchFamily="34" charset="0"/>
              </a:rPr>
              <a:t>pamumuhay</a:t>
            </a:r>
            <a:r>
              <a:rPr lang="en-US" sz="3600" dirty="0">
                <a:effectLst/>
                <a:ea typeface="Calibri" panose="020F0502020204030204" pitchFamily="34" charset="0"/>
              </a:rPr>
              <a:t> </a:t>
            </a:r>
            <a:r>
              <a:rPr lang="en-US" sz="3600" dirty="0" err="1">
                <a:effectLst/>
                <a:ea typeface="Calibri" panose="020F0502020204030204" pitchFamily="34" charset="0"/>
              </a:rPr>
              <a:t>sa</a:t>
            </a:r>
            <a:r>
              <a:rPr lang="en-US" sz="3600" dirty="0">
                <a:effectLst/>
                <a:ea typeface="Calibri" panose="020F0502020204030204" pitchFamily="34" charset="0"/>
              </a:rPr>
              <a:t> </a:t>
            </a:r>
            <a:r>
              <a:rPr lang="en-US" sz="3600" dirty="0" err="1">
                <a:effectLst/>
                <a:ea typeface="Calibri" panose="020F0502020204030204" pitchFamily="34" charset="0"/>
              </a:rPr>
              <a:t>kalayaan</a:t>
            </a:r>
            <a:endParaRPr lang="en-PH" sz="3600" dirty="0"/>
          </a:p>
        </p:txBody>
      </p:sp>
    </p:spTree>
    <p:extLst>
      <p:ext uri="{BB962C8B-B14F-4D97-AF65-F5344CB8AC3E}">
        <p14:creationId xmlns:p14="http://schemas.microsoft.com/office/powerpoint/2010/main" val="427180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a:srcRect t="42" b="42"/>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p:txBody>
          <a:bodyPr/>
          <a:lstStyle/>
          <a:p>
            <a:r>
              <a:rPr lang="en-US" dirty="0"/>
              <a:t>KAUGNAYAN AT ARAL</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22</a:t>
            </a:fld>
            <a:endParaRPr lang="en-US" dirty="0"/>
          </a:p>
        </p:txBody>
      </p:sp>
      <p:sp>
        <p:nvSpPr>
          <p:cNvPr id="19" name="TextBox 18">
            <a:extLst>
              <a:ext uri="{FF2B5EF4-FFF2-40B4-BE49-F238E27FC236}">
                <a16:creationId xmlns:a16="http://schemas.microsoft.com/office/drawing/2014/main" id="{F2D20739-67B8-A3F3-3692-30F7E0794E47}"/>
              </a:ext>
            </a:extLst>
          </p:cNvPr>
          <p:cNvSpPr txBox="1"/>
          <p:nvPr/>
        </p:nvSpPr>
        <p:spPr>
          <a:xfrm>
            <a:off x="4510236" y="4149080"/>
            <a:ext cx="6768752" cy="1384995"/>
          </a:xfrm>
          <a:prstGeom prst="rect">
            <a:avLst/>
          </a:prstGeom>
          <a:noFill/>
        </p:spPr>
        <p:txBody>
          <a:bodyPr wrap="square" rtlCol="0">
            <a:spAutoFit/>
          </a:bodyPr>
          <a:lstStyle/>
          <a:p>
            <a:r>
              <a:rPr lang="en-US" sz="2800" dirty="0" err="1">
                <a:ea typeface="Calibri" panose="020F0502020204030204" pitchFamily="34" charset="0"/>
              </a:rPr>
              <a:t>P</a:t>
            </a:r>
            <a:r>
              <a:rPr lang="en-US" sz="2800" dirty="0" err="1">
                <a:effectLst/>
                <a:ea typeface="Calibri" panose="020F0502020204030204" pitchFamily="34" charset="0"/>
              </a:rPr>
              <a:t>angangailangan</a:t>
            </a:r>
            <a:r>
              <a:rPr lang="en-US" sz="2800" dirty="0">
                <a:effectLst/>
                <a:ea typeface="Calibri" panose="020F0502020204030204" pitchFamily="34" charset="0"/>
              </a:rPr>
              <a:t> ng </a:t>
            </a:r>
            <a:r>
              <a:rPr lang="en-US" sz="2800" dirty="0" err="1">
                <a:effectLst/>
                <a:ea typeface="Calibri" panose="020F0502020204030204" pitchFamily="34" charset="0"/>
              </a:rPr>
              <a:t>isang</a:t>
            </a:r>
            <a:r>
              <a:rPr lang="en-US" sz="2800" dirty="0">
                <a:effectLst/>
                <a:ea typeface="Calibri" panose="020F0502020204030204" pitchFamily="34" charset="0"/>
              </a:rPr>
              <a:t> </a:t>
            </a:r>
            <a:r>
              <a:rPr lang="en-US" sz="2800" dirty="0" err="1">
                <a:effectLst/>
                <a:ea typeface="Calibri" panose="020F0502020204030204" pitchFamily="34" charset="0"/>
              </a:rPr>
              <a:t>tao</a:t>
            </a:r>
            <a:r>
              <a:rPr lang="en-US" sz="2800" dirty="0">
                <a:effectLst/>
                <a:ea typeface="Calibri" panose="020F0502020204030204" pitchFamily="34" charset="0"/>
              </a:rPr>
              <a:t> </a:t>
            </a:r>
            <a:r>
              <a:rPr lang="en-US" sz="2800" dirty="0" err="1">
                <a:effectLst/>
                <a:ea typeface="Calibri" panose="020F0502020204030204" pitchFamily="34" charset="0"/>
              </a:rPr>
              <a:t>na</a:t>
            </a:r>
            <a:r>
              <a:rPr lang="en-US" sz="2800" dirty="0">
                <a:effectLst/>
                <a:ea typeface="Calibri" panose="020F0502020204030204" pitchFamily="34" charset="0"/>
              </a:rPr>
              <a:t> </a:t>
            </a:r>
            <a:r>
              <a:rPr lang="en-US" sz="2800" dirty="0" err="1">
                <a:effectLst/>
                <a:ea typeface="Calibri" panose="020F0502020204030204" pitchFamily="34" charset="0"/>
              </a:rPr>
              <a:t>magkaroon</a:t>
            </a:r>
            <a:r>
              <a:rPr lang="en-US" sz="2800" dirty="0">
                <a:effectLst/>
                <a:ea typeface="Calibri" panose="020F0502020204030204" pitchFamily="34" charset="0"/>
              </a:rPr>
              <a:t> ng </a:t>
            </a:r>
            <a:r>
              <a:rPr lang="en-US" sz="2800" dirty="0" err="1">
                <a:effectLst/>
                <a:ea typeface="Calibri" panose="020F0502020204030204" pitchFamily="34" charset="0"/>
              </a:rPr>
              <a:t>isang</a:t>
            </a:r>
            <a:r>
              <a:rPr lang="en-US" sz="2800" dirty="0">
                <a:effectLst/>
                <a:ea typeface="Calibri" panose="020F0502020204030204" pitchFamily="34" charset="0"/>
              </a:rPr>
              <a:t> </a:t>
            </a:r>
            <a:r>
              <a:rPr lang="en-US" sz="2800" dirty="0" err="1">
                <a:effectLst/>
                <a:ea typeface="Calibri" panose="020F0502020204030204" pitchFamily="34" charset="0"/>
              </a:rPr>
              <a:t>lugar</a:t>
            </a:r>
            <a:r>
              <a:rPr lang="en-US" sz="2800" dirty="0">
                <a:effectLst/>
                <a:ea typeface="Calibri" panose="020F0502020204030204" pitchFamily="34" charset="0"/>
              </a:rPr>
              <a:t> </a:t>
            </a:r>
            <a:r>
              <a:rPr lang="en-US" sz="2800" dirty="0" err="1">
                <a:effectLst/>
                <a:ea typeface="Calibri" panose="020F0502020204030204" pitchFamily="34" charset="0"/>
              </a:rPr>
              <a:t>na</a:t>
            </a:r>
            <a:r>
              <a:rPr lang="en-US" sz="2800" dirty="0">
                <a:effectLst/>
                <a:ea typeface="Calibri" panose="020F0502020204030204" pitchFamily="34" charset="0"/>
              </a:rPr>
              <a:t> </a:t>
            </a:r>
            <a:r>
              <a:rPr lang="en-US" sz="2800" dirty="0" err="1">
                <a:effectLst/>
                <a:ea typeface="Calibri" panose="020F0502020204030204" pitchFamily="34" charset="0"/>
              </a:rPr>
              <a:t>mapuntahan</a:t>
            </a:r>
            <a:r>
              <a:rPr lang="en-US" sz="2800" dirty="0">
                <a:effectLst/>
                <a:ea typeface="Calibri" panose="020F0502020204030204" pitchFamily="34" charset="0"/>
              </a:rPr>
              <a:t> </a:t>
            </a:r>
            <a:r>
              <a:rPr lang="en-US" sz="2800" dirty="0" err="1">
                <a:effectLst/>
                <a:ea typeface="Calibri" panose="020F0502020204030204" pitchFamily="34" charset="0"/>
              </a:rPr>
              <a:t>upang</a:t>
            </a:r>
            <a:r>
              <a:rPr lang="en-US" sz="2800" dirty="0">
                <a:effectLst/>
                <a:ea typeface="Calibri" panose="020F0502020204030204" pitchFamily="34" charset="0"/>
              </a:rPr>
              <a:t> </a:t>
            </a:r>
            <a:r>
              <a:rPr lang="en-US" sz="2800" dirty="0" err="1">
                <a:effectLst/>
                <a:ea typeface="Calibri" panose="020F0502020204030204" pitchFamily="34" charset="0"/>
              </a:rPr>
              <a:t>magpakatino</a:t>
            </a:r>
            <a:r>
              <a:rPr lang="en-US" sz="2800" dirty="0">
                <a:effectLst/>
                <a:ea typeface="Calibri" panose="020F0502020204030204" pitchFamily="34" charset="0"/>
              </a:rPr>
              <a:t> </a:t>
            </a:r>
            <a:r>
              <a:rPr lang="en-US" sz="2800" dirty="0" err="1">
                <a:effectLst/>
                <a:ea typeface="Calibri" panose="020F0502020204030204" pitchFamily="34" charset="0"/>
              </a:rPr>
              <a:t>sa</a:t>
            </a:r>
            <a:r>
              <a:rPr lang="en-US" sz="2800" dirty="0">
                <a:effectLst/>
                <a:ea typeface="Calibri" panose="020F0502020204030204" pitchFamily="34" charset="0"/>
              </a:rPr>
              <a:t> </a:t>
            </a:r>
            <a:r>
              <a:rPr lang="en-US" sz="2800" dirty="0" err="1">
                <a:effectLst/>
                <a:ea typeface="Calibri" panose="020F0502020204030204" pitchFamily="34" charset="0"/>
              </a:rPr>
              <a:t>sarili</a:t>
            </a:r>
            <a:r>
              <a:rPr lang="en-US" sz="2800" dirty="0">
                <a:effectLst/>
                <a:ea typeface="Calibri" panose="020F0502020204030204" pitchFamily="34" charset="0"/>
              </a:rPr>
              <a:t> at </a:t>
            </a:r>
            <a:r>
              <a:rPr lang="en-US" sz="2800" dirty="0" err="1">
                <a:effectLst/>
                <a:ea typeface="Calibri" panose="020F0502020204030204" pitchFamily="34" charset="0"/>
              </a:rPr>
              <a:t>sa</a:t>
            </a:r>
            <a:r>
              <a:rPr lang="en-US" sz="2800" dirty="0">
                <a:effectLst/>
                <a:ea typeface="Calibri" panose="020F0502020204030204" pitchFamily="34" charset="0"/>
              </a:rPr>
              <a:t> </a:t>
            </a:r>
            <a:r>
              <a:rPr lang="en-US" sz="2800" dirty="0" err="1">
                <a:effectLst/>
                <a:ea typeface="Calibri" panose="020F0502020204030204" pitchFamily="34" charset="0"/>
              </a:rPr>
              <a:t>pananampalataya</a:t>
            </a:r>
            <a:endParaRPr lang="en-PH" sz="4800" dirty="0"/>
          </a:p>
        </p:txBody>
      </p:sp>
    </p:spTree>
    <p:extLst>
      <p:ext uri="{BB962C8B-B14F-4D97-AF65-F5344CB8AC3E}">
        <p14:creationId xmlns:p14="http://schemas.microsoft.com/office/powerpoint/2010/main" val="958041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a:srcRect t="42" b="42"/>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p:txBody>
          <a:bodyPr/>
          <a:lstStyle/>
          <a:p>
            <a:r>
              <a:rPr lang="en-US" dirty="0"/>
              <a:t>KAUGNAYAN AT ARAL</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23</a:t>
            </a:fld>
            <a:endParaRPr lang="en-US" dirty="0"/>
          </a:p>
        </p:txBody>
      </p:sp>
      <p:sp>
        <p:nvSpPr>
          <p:cNvPr id="19" name="TextBox 18">
            <a:extLst>
              <a:ext uri="{FF2B5EF4-FFF2-40B4-BE49-F238E27FC236}">
                <a16:creationId xmlns:a16="http://schemas.microsoft.com/office/drawing/2014/main" id="{F2D20739-67B8-A3F3-3692-30F7E0794E47}"/>
              </a:ext>
            </a:extLst>
          </p:cNvPr>
          <p:cNvSpPr txBox="1"/>
          <p:nvPr/>
        </p:nvSpPr>
        <p:spPr>
          <a:xfrm>
            <a:off x="4510236" y="4149080"/>
            <a:ext cx="6768752" cy="1200329"/>
          </a:xfrm>
          <a:prstGeom prst="rect">
            <a:avLst/>
          </a:prstGeom>
          <a:noFill/>
        </p:spPr>
        <p:txBody>
          <a:bodyPr wrap="square" rtlCol="0">
            <a:spAutoFit/>
          </a:bodyPr>
          <a:lstStyle/>
          <a:p>
            <a:r>
              <a:rPr lang="en-US" sz="3600" dirty="0" err="1">
                <a:ea typeface="Calibri" panose="020F0502020204030204" pitchFamily="34" charset="0"/>
              </a:rPr>
              <a:t>K</a:t>
            </a:r>
            <a:r>
              <a:rPr lang="en-US" sz="3600" dirty="0" err="1">
                <a:effectLst/>
                <a:ea typeface="Calibri" panose="020F0502020204030204" pitchFamily="34" charset="0"/>
              </a:rPr>
              <a:t>ahalagahan</a:t>
            </a:r>
            <a:r>
              <a:rPr lang="en-US" sz="3600" dirty="0">
                <a:effectLst/>
                <a:ea typeface="Calibri" panose="020F0502020204030204" pitchFamily="34" charset="0"/>
              </a:rPr>
              <a:t> ng </a:t>
            </a:r>
            <a:r>
              <a:rPr lang="en-US" sz="3600" dirty="0" err="1">
                <a:effectLst/>
                <a:ea typeface="Calibri" panose="020F0502020204030204" pitchFamily="34" charset="0"/>
              </a:rPr>
              <a:t>pag-iisip</a:t>
            </a:r>
            <a:r>
              <a:rPr lang="en-US" sz="3600" dirty="0">
                <a:effectLst/>
                <a:ea typeface="Calibri" panose="020F0502020204030204" pitchFamily="34" charset="0"/>
              </a:rPr>
              <a:t> at </a:t>
            </a:r>
            <a:r>
              <a:rPr lang="en-US" sz="3600" dirty="0" err="1">
                <a:effectLst/>
                <a:ea typeface="Calibri" panose="020F0502020204030204" pitchFamily="34" charset="0"/>
              </a:rPr>
              <a:t>pag-aaral</a:t>
            </a:r>
            <a:r>
              <a:rPr lang="en-US" sz="3600" dirty="0">
                <a:effectLst/>
                <a:ea typeface="Calibri" panose="020F0502020204030204" pitchFamily="34" charset="0"/>
              </a:rPr>
              <a:t> ng </a:t>
            </a:r>
            <a:r>
              <a:rPr lang="en-US" sz="3600" dirty="0" err="1">
                <a:effectLst/>
                <a:ea typeface="Calibri" panose="020F0502020204030204" pitchFamily="34" charset="0"/>
              </a:rPr>
              <a:t>sarili</a:t>
            </a:r>
            <a:endParaRPr lang="en-PH" sz="6000" dirty="0"/>
          </a:p>
        </p:txBody>
      </p:sp>
    </p:spTree>
    <p:extLst>
      <p:ext uri="{BB962C8B-B14F-4D97-AF65-F5344CB8AC3E}">
        <p14:creationId xmlns:p14="http://schemas.microsoft.com/office/powerpoint/2010/main" val="4194721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a:srcRect t="42" b="42"/>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p:txBody>
          <a:bodyPr/>
          <a:lstStyle/>
          <a:p>
            <a:r>
              <a:rPr lang="en-US" dirty="0"/>
              <a:t>KAUGNAYAN AT ARAL</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24</a:t>
            </a:fld>
            <a:endParaRPr lang="en-US" dirty="0"/>
          </a:p>
        </p:txBody>
      </p:sp>
      <p:sp>
        <p:nvSpPr>
          <p:cNvPr id="19" name="TextBox 18">
            <a:extLst>
              <a:ext uri="{FF2B5EF4-FFF2-40B4-BE49-F238E27FC236}">
                <a16:creationId xmlns:a16="http://schemas.microsoft.com/office/drawing/2014/main" id="{F2D20739-67B8-A3F3-3692-30F7E0794E47}"/>
              </a:ext>
            </a:extLst>
          </p:cNvPr>
          <p:cNvSpPr txBox="1"/>
          <p:nvPr/>
        </p:nvSpPr>
        <p:spPr>
          <a:xfrm>
            <a:off x="4510236" y="4149080"/>
            <a:ext cx="6768752" cy="1754326"/>
          </a:xfrm>
          <a:prstGeom prst="rect">
            <a:avLst/>
          </a:prstGeom>
          <a:noFill/>
        </p:spPr>
        <p:txBody>
          <a:bodyPr wrap="square" rtlCol="0">
            <a:spAutoFit/>
          </a:bodyPr>
          <a:lstStyle/>
          <a:p>
            <a:r>
              <a:rPr lang="en-US" sz="3600" dirty="0" err="1">
                <a:ea typeface="Calibri" panose="020F0502020204030204" pitchFamily="34" charset="0"/>
              </a:rPr>
              <a:t>K</a:t>
            </a:r>
            <a:r>
              <a:rPr lang="en-US" sz="3600" dirty="0" err="1">
                <a:effectLst/>
                <a:ea typeface="Calibri" panose="020F0502020204030204" pitchFamily="34" charset="0"/>
              </a:rPr>
              <a:t>ahalagahan</a:t>
            </a:r>
            <a:r>
              <a:rPr lang="en-US" sz="3600" dirty="0">
                <a:effectLst/>
                <a:ea typeface="Calibri" panose="020F0502020204030204" pitchFamily="34" charset="0"/>
              </a:rPr>
              <a:t> ng </a:t>
            </a:r>
            <a:r>
              <a:rPr lang="en-US" sz="3600" dirty="0" err="1">
                <a:effectLst/>
                <a:ea typeface="Calibri" panose="020F0502020204030204" pitchFamily="34" charset="0"/>
              </a:rPr>
              <a:t>pag-aalaga</a:t>
            </a:r>
            <a:r>
              <a:rPr lang="en-US" sz="3600" dirty="0">
                <a:effectLst/>
                <a:ea typeface="Calibri" panose="020F0502020204030204" pitchFamily="34" charset="0"/>
              </a:rPr>
              <a:t> </a:t>
            </a:r>
            <a:r>
              <a:rPr lang="en-US" sz="3600" dirty="0" err="1">
                <a:effectLst/>
                <a:ea typeface="Calibri" panose="020F0502020204030204" pitchFamily="34" charset="0"/>
              </a:rPr>
              <a:t>sa</a:t>
            </a:r>
            <a:r>
              <a:rPr lang="en-US" sz="3600" dirty="0">
                <a:effectLst/>
                <a:ea typeface="Calibri" panose="020F0502020204030204" pitchFamily="34" charset="0"/>
              </a:rPr>
              <a:t> </a:t>
            </a:r>
            <a:r>
              <a:rPr lang="en-US" sz="3600" dirty="0" err="1">
                <a:effectLst/>
                <a:ea typeface="Calibri" panose="020F0502020204030204" pitchFamily="34" charset="0"/>
              </a:rPr>
              <a:t>kalikasan</a:t>
            </a:r>
            <a:r>
              <a:rPr lang="en-US" sz="3600" dirty="0">
                <a:effectLst/>
                <a:ea typeface="Calibri" panose="020F0502020204030204" pitchFamily="34" charset="0"/>
              </a:rPr>
              <a:t> at </a:t>
            </a:r>
            <a:r>
              <a:rPr lang="en-US" sz="3600" dirty="0" err="1">
                <a:effectLst/>
                <a:ea typeface="Calibri" panose="020F0502020204030204" pitchFamily="34" charset="0"/>
              </a:rPr>
              <a:t>sa</a:t>
            </a:r>
            <a:r>
              <a:rPr lang="en-US" sz="3600" dirty="0">
                <a:effectLst/>
                <a:ea typeface="Calibri" panose="020F0502020204030204" pitchFamily="34" charset="0"/>
              </a:rPr>
              <a:t> </a:t>
            </a:r>
            <a:r>
              <a:rPr lang="en-US" sz="3600" dirty="0" err="1">
                <a:effectLst/>
                <a:ea typeface="Calibri" panose="020F0502020204030204" pitchFamily="34" charset="0"/>
              </a:rPr>
              <a:t>pagpapahalaga</a:t>
            </a:r>
            <a:r>
              <a:rPr lang="en-US" sz="3600" dirty="0">
                <a:effectLst/>
                <a:ea typeface="Calibri" panose="020F0502020204030204" pitchFamily="34" charset="0"/>
              </a:rPr>
              <a:t> </a:t>
            </a:r>
            <a:r>
              <a:rPr lang="en-US" sz="3600" dirty="0" err="1">
                <a:effectLst/>
                <a:ea typeface="Calibri" panose="020F0502020204030204" pitchFamily="34" charset="0"/>
              </a:rPr>
              <a:t>sa</a:t>
            </a:r>
            <a:r>
              <a:rPr lang="en-US" sz="3600" dirty="0">
                <a:effectLst/>
                <a:ea typeface="Calibri" panose="020F0502020204030204" pitchFamily="34" charset="0"/>
              </a:rPr>
              <a:t> </a:t>
            </a:r>
            <a:r>
              <a:rPr lang="en-US" sz="3600" dirty="0" err="1">
                <a:effectLst/>
                <a:ea typeface="Calibri" panose="020F0502020204030204" pitchFamily="34" charset="0"/>
              </a:rPr>
              <a:t>mga</a:t>
            </a:r>
            <a:r>
              <a:rPr lang="en-US" sz="3600" dirty="0">
                <a:effectLst/>
                <a:ea typeface="Calibri" panose="020F0502020204030204" pitchFamily="34" charset="0"/>
              </a:rPr>
              <a:t> </a:t>
            </a:r>
            <a:r>
              <a:rPr lang="en-US" sz="3600" dirty="0" err="1">
                <a:effectLst/>
                <a:ea typeface="Calibri" panose="020F0502020204030204" pitchFamily="34" charset="0"/>
              </a:rPr>
              <a:t>simpleng</a:t>
            </a:r>
            <a:r>
              <a:rPr lang="en-US" sz="3600" dirty="0">
                <a:effectLst/>
                <a:ea typeface="Calibri" panose="020F0502020204030204" pitchFamily="34" charset="0"/>
              </a:rPr>
              <a:t> bagay </a:t>
            </a:r>
            <a:r>
              <a:rPr lang="en-US" sz="3600" dirty="0" err="1">
                <a:effectLst/>
                <a:ea typeface="Calibri" panose="020F0502020204030204" pitchFamily="34" charset="0"/>
              </a:rPr>
              <a:t>sa</a:t>
            </a:r>
            <a:r>
              <a:rPr lang="en-US" sz="3600" dirty="0">
                <a:effectLst/>
                <a:ea typeface="Calibri" panose="020F0502020204030204" pitchFamily="34" charset="0"/>
              </a:rPr>
              <a:t> </a:t>
            </a:r>
            <a:r>
              <a:rPr lang="en-US" sz="3600" dirty="0" err="1">
                <a:effectLst/>
                <a:ea typeface="Calibri" panose="020F0502020204030204" pitchFamily="34" charset="0"/>
              </a:rPr>
              <a:t>buhay</a:t>
            </a:r>
            <a:endParaRPr lang="en-PH" sz="6000" dirty="0"/>
          </a:p>
        </p:txBody>
      </p:sp>
    </p:spTree>
    <p:extLst>
      <p:ext uri="{BB962C8B-B14F-4D97-AF65-F5344CB8AC3E}">
        <p14:creationId xmlns:p14="http://schemas.microsoft.com/office/powerpoint/2010/main" val="3320771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a:srcRect t="42" b="42"/>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p:txBody>
          <a:bodyPr/>
          <a:lstStyle/>
          <a:p>
            <a:r>
              <a:rPr lang="en-US" dirty="0"/>
              <a:t>KAUGNAYAN AT ARAL</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25</a:t>
            </a:fld>
            <a:endParaRPr lang="en-US" dirty="0"/>
          </a:p>
        </p:txBody>
      </p:sp>
      <p:sp>
        <p:nvSpPr>
          <p:cNvPr id="19" name="TextBox 18">
            <a:extLst>
              <a:ext uri="{FF2B5EF4-FFF2-40B4-BE49-F238E27FC236}">
                <a16:creationId xmlns:a16="http://schemas.microsoft.com/office/drawing/2014/main" id="{F2D20739-67B8-A3F3-3692-30F7E0794E47}"/>
              </a:ext>
            </a:extLst>
          </p:cNvPr>
          <p:cNvSpPr txBox="1"/>
          <p:nvPr/>
        </p:nvSpPr>
        <p:spPr>
          <a:xfrm>
            <a:off x="4510236" y="4149080"/>
            <a:ext cx="6768752" cy="1815882"/>
          </a:xfrm>
          <a:prstGeom prst="rect">
            <a:avLst/>
          </a:prstGeom>
          <a:noFill/>
        </p:spPr>
        <p:txBody>
          <a:bodyPr wrap="square" rtlCol="0">
            <a:spAutoFit/>
          </a:bodyPr>
          <a:lstStyle/>
          <a:p>
            <a:r>
              <a:rPr lang="en-US" sz="2800" dirty="0">
                <a:ea typeface="Calibri" panose="020F0502020204030204" pitchFamily="34" charset="0"/>
              </a:rPr>
              <a:t>H</a:t>
            </a:r>
            <a:r>
              <a:rPr lang="en-US" sz="2800" dirty="0">
                <a:effectLst/>
                <a:ea typeface="Calibri" panose="020F0502020204030204" pitchFamily="34" charset="0"/>
              </a:rPr>
              <a:t>indi </a:t>
            </a:r>
            <a:r>
              <a:rPr lang="en-US" sz="2800" dirty="0" err="1">
                <a:effectLst/>
                <a:ea typeface="Calibri" panose="020F0502020204030204" pitchFamily="34" charset="0"/>
              </a:rPr>
              <a:t>lamang</a:t>
            </a:r>
            <a:r>
              <a:rPr lang="en-US" sz="2800" dirty="0">
                <a:effectLst/>
                <a:ea typeface="Calibri" panose="020F0502020204030204" pitchFamily="34" charset="0"/>
              </a:rPr>
              <a:t> </a:t>
            </a:r>
            <a:r>
              <a:rPr lang="en-US" sz="2800" dirty="0" err="1">
                <a:effectLst/>
                <a:ea typeface="Calibri" panose="020F0502020204030204" pitchFamily="34" charset="0"/>
              </a:rPr>
              <a:t>espiritwal</a:t>
            </a:r>
            <a:r>
              <a:rPr lang="en-US" sz="2800" dirty="0">
                <a:effectLst/>
                <a:ea typeface="Calibri" panose="020F0502020204030204" pitchFamily="34" charset="0"/>
              </a:rPr>
              <a:t> </a:t>
            </a:r>
            <a:r>
              <a:rPr lang="en-US" sz="2800" dirty="0" err="1">
                <a:effectLst/>
                <a:ea typeface="Calibri" panose="020F0502020204030204" pitchFamily="34" charset="0"/>
              </a:rPr>
              <a:t>na</a:t>
            </a:r>
            <a:r>
              <a:rPr lang="en-US" sz="2800" dirty="0">
                <a:effectLst/>
                <a:ea typeface="Calibri" panose="020F0502020204030204" pitchFamily="34" charset="0"/>
              </a:rPr>
              <a:t> </a:t>
            </a:r>
            <a:r>
              <a:rPr lang="en-US" sz="2800" dirty="0" err="1">
                <a:effectLst/>
                <a:ea typeface="Calibri" panose="020F0502020204030204" pitchFamily="34" charset="0"/>
              </a:rPr>
              <a:t>lugar</a:t>
            </a:r>
            <a:r>
              <a:rPr lang="en-US" sz="2800" dirty="0">
                <a:effectLst/>
                <a:ea typeface="Calibri" panose="020F0502020204030204" pitchFamily="34" charset="0"/>
              </a:rPr>
              <a:t> ang </a:t>
            </a:r>
            <a:r>
              <a:rPr lang="en-US" sz="2800" dirty="0" err="1">
                <a:effectLst/>
                <a:ea typeface="Calibri" panose="020F0502020204030204" pitchFamily="34" charset="0"/>
              </a:rPr>
              <a:t>nakakapagpahinahon</a:t>
            </a:r>
            <a:r>
              <a:rPr lang="en-US" sz="2800" dirty="0">
                <a:effectLst/>
                <a:ea typeface="Calibri" panose="020F0502020204030204" pitchFamily="34" charset="0"/>
              </a:rPr>
              <a:t> ng </a:t>
            </a:r>
            <a:r>
              <a:rPr lang="en-US" sz="2800" dirty="0" err="1">
                <a:effectLst/>
                <a:ea typeface="Calibri" panose="020F0502020204030204" pitchFamily="34" charset="0"/>
              </a:rPr>
              <a:t>isip</a:t>
            </a:r>
            <a:r>
              <a:rPr lang="en-US" sz="2800" dirty="0">
                <a:effectLst/>
                <a:ea typeface="Calibri" panose="020F0502020204030204" pitchFamily="34" charset="0"/>
              </a:rPr>
              <a:t> </a:t>
            </a:r>
            <a:r>
              <a:rPr lang="en-US" sz="2800" dirty="0" err="1">
                <a:effectLst/>
                <a:ea typeface="Calibri" panose="020F0502020204030204" pitchFamily="34" charset="0"/>
              </a:rPr>
              <a:t>kundi</a:t>
            </a:r>
            <a:r>
              <a:rPr lang="en-US" sz="2800" dirty="0">
                <a:effectLst/>
                <a:ea typeface="Calibri" panose="020F0502020204030204" pitchFamily="34" charset="0"/>
              </a:rPr>
              <a:t> pati </a:t>
            </a:r>
            <a:r>
              <a:rPr lang="en-US" sz="2800" dirty="0" err="1">
                <a:effectLst/>
                <a:ea typeface="Calibri" panose="020F0502020204030204" pitchFamily="34" charset="0"/>
              </a:rPr>
              <a:t>na</a:t>
            </a:r>
            <a:r>
              <a:rPr lang="en-US" sz="2800" dirty="0">
                <a:effectLst/>
                <a:ea typeface="Calibri" panose="020F0502020204030204" pitchFamily="34" charset="0"/>
              </a:rPr>
              <a:t> </a:t>
            </a:r>
            <a:r>
              <a:rPr lang="en-US" sz="2800" dirty="0" err="1">
                <a:effectLst/>
                <a:ea typeface="Calibri" panose="020F0502020204030204" pitchFamily="34" charset="0"/>
              </a:rPr>
              <a:t>rin</a:t>
            </a:r>
            <a:r>
              <a:rPr lang="en-US" sz="2800" dirty="0">
                <a:effectLst/>
                <a:ea typeface="Calibri" panose="020F0502020204030204" pitchFamily="34" charset="0"/>
              </a:rPr>
              <a:t> ang </a:t>
            </a:r>
            <a:r>
              <a:rPr lang="en-US" sz="2800" dirty="0" err="1">
                <a:effectLst/>
                <a:ea typeface="Calibri" panose="020F0502020204030204" pitchFamily="34" charset="0"/>
              </a:rPr>
              <a:t>mga</a:t>
            </a:r>
            <a:r>
              <a:rPr lang="en-US" sz="2800" dirty="0">
                <a:effectLst/>
                <a:ea typeface="Calibri" panose="020F0502020204030204" pitchFamily="34" charset="0"/>
              </a:rPr>
              <a:t> </a:t>
            </a:r>
            <a:r>
              <a:rPr lang="en-US" sz="2800" dirty="0" err="1">
                <a:effectLst/>
                <a:ea typeface="Calibri" panose="020F0502020204030204" pitchFamily="34" charset="0"/>
              </a:rPr>
              <a:t>lugar</a:t>
            </a:r>
            <a:r>
              <a:rPr lang="en-US" sz="2800" dirty="0">
                <a:effectLst/>
                <a:ea typeface="Calibri" panose="020F0502020204030204" pitchFamily="34" charset="0"/>
              </a:rPr>
              <a:t> </a:t>
            </a:r>
            <a:r>
              <a:rPr lang="en-US" sz="2800" dirty="0" err="1">
                <a:effectLst/>
                <a:ea typeface="Calibri" panose="020F0502020204030204" pitchFamily="34" charset="0"/>
              </a:rPr>
              <a:t>na</a:t>
            </a:r>
            <a:r>
              <a:rPr lang="en-US" sz="2800" dirty="0">
                <a:effectLst/>
                <a:ea typeface="Calibri" panose="020F0502020204030204" pitchFamily="34" charset="0"/>
              </a:rPr>
              <a:t> </a:t>
            </a:r>
            <a:r>
              <a:rPr lang="en-US" sz="2800" dirty="0" err="1">
                <a:effectLst/>
                <a:ea typeface="Calibri" panose="020F0502020204030204" pitchFamily="34" charset="0"/>
              </a:rPr>
              <a:t>nagbibigay</a:t>
            </a:r>
            <a:r>
              <a:rPr lang="en-US" sz="2800" dirty="0">
                <a:effectLst/>
                <a:ea typeface="Calibri" panose="020F0502020204030204" pitchFamily="34" charset="0"/>
              </a:rPr>
              <a:t> ng </a:t>
            </a:r>
            <a:r>
              <a:rPr lang="en-US" sz="2800" dirty="0" err="1">
                <a:effectLst/>
                <a:ea typeface="Calibri" panose="020F0502020204030204" pitchFamily="34" charset="0"/>
              </a:rPr>
              <a:t>katahimikan</a:t>
            </a:r>
            <a:r>
              <a:rPr lang="en-US" sz="2800" dirty="0">
                <a:effectLst/>
                <a:ea typeface="Calibri" panose="020F0502020204030204" pitchFamily="34" charset="0"/>
              </a:rPr>
              <a:t> at </a:t>
            </a:r>
            <a:r>
              <a:rPr lang="en-US" sz="2800" dirty="0" err="1">
                <a:effectLst/>
                <a:ea typeface="Calibri" panose="020F0502020204030204" pitchFamily="34" charset="0"/>
              </a:rPr>
              <a:t>kalma</a:t>
            </a:r>
            <a:r>
              <a:rPr lang="en-US" sz="2800" dirty="0">
                <a:effectLst/>
                <a:ea typeface="Calibri" panose="020F0502020204030204" pitchFamily="34" charset="0"/>
              </a:rPr>
              <a:t> </a:t>
            </a:r>
            <a:r>
              <a:rPr lang="en-US" sz="2800" dirty="0" err="1">
                <a:effectLst/>
                <a:ea typeface="Calibri" panose="020F0502020204030204" pitchFamily="34" charset="0"/>
              </a:rPr>
              <a:t>sa</a:t>
            </a:r>
            <a:r>
              <a:rPr lang="en-US" sz="2800" dirty="0">
                <a:effectLst/>
                <a:ea typeface="Calibri" panose="020F0502020204030204" pitchFamily="34" charset="0"/>
              </a:rPr>
              <a:t> </a:t>
            </a:r>
            <a:r>
              <a:rPr lang="en-US" sz="2800" dirty="0" err="1">
                <a:effectLst/>
                <a:ea typeface="Calibri" panose="020F0502020204030204" pitchFamily="34" charset="0"/>
              </a:rPr>
              <a:t>isip</a:t>
            </a:r>
            <a:r>
              <a:rPr lang="en-US" sz="2800" dirty="0">
                <a:effectLst/>
                <a:ea typeface="Calibri" panose="020F0502020204030204" pitchFamily="34" charset="0"/>
              </a:rPr>
              <a:t> at </a:t>
            </a:r>
            <a:r>
              <a:rPr lang="en-US" sz="2800" dirty="0" err="1">
                <a:effectLst/>
                <a:ea typeface="Calibri" panose="020F0502020204030204" pitchFamily="34" charset="0"/>
              </a:rPr>
              <a:t>diwa</a:t>
            </a:r>
            <a:endParaRPr lang="en-PH" sz="4800" dirty="0"/>
          </a:p>
        </p:txBody>
      </p:sp>
    </p:spTree>
    <p:extLst>
      <p:ext uri="{BB962C8B-B14F-4D97-AF65-F5344CB8AC3E}">
        <p14:creationId xmlns:p14="http://schemas.microsoft.com/office/powerpoint/2010/main" val="67884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a:srcRect t="42" b="42"/>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p:txBody>
          <a:bodyPr/>
          <a:lstStyle/>
          <a:p>
            <a:r>
              <a:rPr lang="en-US" dirty="0"/>
              <a:t>KAUGNAYAN AT ARAL</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26</a:t>
            </a:fld>
            <a:endParaRPr lang="en-US" dirty="0"/>
          </a:p>
        </p:txBody>
      </p:sp>
      <p:sp>
        <p:nvSpPr>
          <p:cNvPr id="19" name="TextBox 18">
            <a:extLst>
              <a:ext uri="{FF2B5EF4-FFF2-40B4-BE49-F238E27FC236}">
                <a16:creationId xmlns:a16="http://schemas.microsoft.com/office/drawing/2014/main" id="{F2D20739-67B8-A3F3-3692-30F7E0794E47}"/>
              </a:ext>
            </a:extLst>
          </p:cNvPr>
          <p:cNvSpPr txBox="1"/>
          <p:nvPr/>
        </p:nvSpPr>
        <p:spPr>
          <a:xfrm>
            <a:off x="4510236" y="4149080"/>
            <a:ext cx="6768752" cy="1569660"/>
          </a:xfrm>
          <a:prstGeom prst="rect">
            <a:avLst/>
          </a:prstGeom>
          <a:noFill/>
        </p:spPr>
        <p:txBody>
          <a:bodyPr wrap="square" rtlCol="0">
            <a:spAutoFit/>
          </a:bodyPr>
          <a:lstStyle/>
          <a:p>
            <a:r>
              <a:rPr lang="en-US" sz="3200" dirty="0" err="1">
                <a:ea typeface="Calibri" panose="020F0502020204030204" pitchFamily="34" charset="0"/>
              </a:rPr>
              <a:t>N</a:t>
            </a:r>
            <a:r>
              <a:rPr lang="en-US" sz="3200" dirty="0" err="1">
                <a:effectLst/>
                <a:ea typeface="Calibri" panose="020F0502020204030204" pitchFamily="34" charset="0"/>
              </a:rPr>
              <a:t>agpapakita</a:t>
            </a:r>
            <a:r>
              <a:rPr lang="en-US" sz="3200" dirty="0">
                <a:effectLst/>
                <a:ea typeface="Calibri" panose="020F0502020204030204" pitchFamily="34" charset="0"/>
              </a:rPr>
              <a:t> ng </a:t>
            </a:r>
            <a:r>
              <a:rPr lang="en-US" sz="3200" dirty="0" err="1">
                <a:effectLst/>
                <a:ea typeface="Calibri" panose="020F0502020204030204" pitchFamily="34" charset="0"/>
              </a:rPr>
              <a:t>kahalagahan</a:t>
            </a:r>
            <a:r>
              <a:rPr lang="en-US" sz="3200" dirty="0">
                <a:effectLst/>
                <a:ea typeface="Calibri" panose="020F0502020204030204" pitchFamily="34" charset="0"/>
              </a:rPr>
              <a:t> ng </a:t>
            </a:r>
            <a:r>
              <a:rPr lang="en-US" sz="3200" dirty="0" err="1">
                <a:effectLst/>
                <a:ea typeface="Calibri" panose="020F0502020204030204" pitchFamily="34" charset="0"/>
              </a:rPr>
              <a:t>pagpapahalaga</a:t>
            </a:r>
            <a:r>
              <a:rPr lang="en-US" sz="3200" dirty="0">
                <a:effectLst/>
                <a:ea typeface="Calibri" panose="020F0502020204030204" pitchFamily="34" charset="0"/>
              </a:rPr>
              <a:t> </a:t>
            </a:r>
            <a:r>
              <a:rPr lang="en-US" sz="3200" dirty="0" err="1">
                <a:effectLst/>
                <a:ea typeface="Calibri" panose="020F0502020204030204" pitchFamily="34" charset="0"/>
              </a:rPr>
              <a:t>sa</a:t>
            </a:r>
            <a:r>
              <a:rPr lang="en-US" sz="3200" dirty="0">
                <a:effectLst/>
                <a:ea typeface="Calibri" panose="020F0502020204030204" pitchFamily="34" charset="0"/>
              </a:rPr>
              <a:t> </a:t>
            </a:r>
            <a:r>
              <a:rPr lang="en-US" sz="3200" dirty="0" err="1">
                <a:effectLst/>
                <a:ea typeface="Calibri" panose="020F0502020204030204" pitchFamily="34" charset="0"/>
              </a:rPr>
              <a:t>simpleng</a:t>
            </a:r>
            <a:r>
              <a:rPr lang="en-US" sz="3200" dirty="0">
                <a:effectLst/>
                <a:ea typeface="Calibri" panose="020F0502020204030204" pitchFamily="34" charset="0"/>
              </a:rPr>
              <a:t> bagay </a:t>
            </a:r>
            <a:r>
              <a:rPr lang="en-US" sz="3200" dirty="0" err="1">
                <a:effectLst/>
                <a:ea typeface="Calibri" panose="020F0502020204030204" pitchFamily="34" charset="0"/>
              </a:rPr>
              <a:t>sa</a:t>
            </a:r>
            <a:r>
              <a:rPr lang="en-US" sz="3200" dirty="0">
                <a:effectLst/>
                <a:ea typeface="Calibri" panose="020F0502020204030204" pitchFamily="34" charset="0"/>
              </a:rPr>
              <a:t> </a:t>
            </a:r>
            <a:r>
              <a:rPr lang="en-US" sz="3200" dirty="0" err="1">
                <a:effectLst/>
                <a:ea typeface="Calibri" panose="020F0502020204030204" pitchFamily="34" charset="0"/>
              </a:rPr>
              <a:t>buhay</a:t>
            </a:r>
            <a:r>
              <a:rPr lang="en-US" sz="3200" dirty="0">
                <a:effectLst/>
                <a:ea typeface="Calibri" panose="020F0502020204030204" pitchFamily="34" charset="0"/>
              </a:rPr>
              <a:t> at </a:t>
            </a:r>
            <a:r>
              <a:rPr lang="en-US" sz="3200" dirty="0" err="1">
                <a:effectLst/>
                <a:ea typeface="Calibri" panose="020F0502020204030204" pitchFamily="34" charset="0"/>
              </a:rPr>
              <a:t>sa</a:t>
            </a:r>
            <a:r>
              <a:rPr lang="en-US" sz="3200" dirty="0">
                <a:effectLst/>
                <a:ea typeface="Calibri" panose="020F0502020204030204" pitchFamily="34" charset="0"/>
              </a:rPr>
              <a:t> </a:t>
            </a:r>
            <a:r>
              <a:rPr lang="en-US" sz="3200" dirty="0" err="1">
                <a:effectLst/>
                <a:ea typeface="Calibri" panose="020F0502020204030204" pitchFamily="34" charset="0"/>
              </a:rPr>
              <a:t>pag-aalaga</a:t>
            </a:r>
            <a:r>
              <a:rPr lang="en-US" sz="3200" dirty="0">
                <a:effectLst/>
                <a:ea typeface="Calibri" panose="020F0502020204030204" pitchFamily="34" charset="0"/>
              </a:rPr>
              <a:t> </a:t>
            </a:r>
            <a:r>
              <a:rPr lang="en-US" sz="3200" dirty="0" err="1">
                <a:effectLst/>
                <a:ea typeface="Calibri" panose="020F0502020204030204" pitchFamily="34" charset="0"/>
              </a:rPr>
              <a:t>sa</a:t>
            </a:r>
            <a:r>
              <a:rPr lang="en-US" sz="3200" dirty="0">
                <a:effectLst/>
                <a:ea typeface="Calibri" panose="020F0502020204030204" pitchFamily="34" charset="0"/>
              </a:rPr>
              <a:t> </a:t>
            </a:r>
            <a:r>
              <a:rPr lang="en-US" sz="3200" dirty="0" err="1">
                <a:effectLst/>
                <a:ea typeface="Calibri" panose="020F0502020204030204" pitchFamily="34" charset="0"/>
              </a:rPr>
              <a:t>kalikasan</a:t>
            </a:r>
            <a:r>
              <a:rPr lang="en-US" sz="3200" dirty="0">
                <a:effectLst/>
                <a:ea typeface="Calibri" panose="020F0502020204030204" pitchFamily="34" charset="0"/>
              </a:rPr>
              <a:t>.</a:t>
            </a:r>
            <a:endParaRPr lang="en-PH" sz="5400" dirty="0"/>
          </a:p>
        </p:txBody>
      </p:sp>
    </p:spTree>
    <p:extLst>
      <p:ext uri="{BB962C8B-B14F-4D97-AF65-F5344CB8AC3E}">
        <p14:creationId xmlns:p14="http://schemas.microsoft.com/office/powerpoint/2010/main" val="356874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Variety of books on shelves in library">
            <a:extLst>
              <a:ext uri="{FF2B5EF4-FFF2-40B4-BE49-F238E27FC236}">
                <a16:creationId xmlns:a16="http://schemas.microsoft.com/office/drawing/2014/main" id="{2DEE6E45-4D68-51B3-8A83-6600B5B09EEF}"/>
              </a:ext>
            </a:extLst>
          </p:cNvPr>
          <p:cNvPicPr>
            <a:picLocks noGrp="1" noChangeAspect="1"/>
          </p:cNvPicPr>
          <p:nvPr>
            <p:ph type="pic" sz="quarter" idx="13"/>
          </p:nvPr>
        </p:nvPicPr>
        <p:blipFill>
          <a:blip r:embed="rId2"/>
          <a:srcRect t="42" b="42"/>
          <a:stretch>
            <a:fillRect/>
          </a:stretch>
        </p:blipFill>
        <p:spPr/>
      </p:pic>
      <p:sp>
        <p:nvSpPr>
          <p:cNvPr id="3" name="Title 2">
            <a:extLst>
              <a:ext uri="{FF2B5EF4-FFF2-40B4-BE49-F238E27FC236}">
                <a16:creationId xmlns:a16="http://schemas.microsoft.com/office/drawing/2014/main" id="{22BEA8DE-04D5-227E-887B-F2D13183D91D}"/>
              </a:ext>
            </a:extLst>
          </p:cNvPr>
          <p:cNvSpPr>
            <a:spLocks noGrp="1"/>
          </p:cNvSpPr>
          <p:nvPr>
            <p:ph type="title"/>
          </p:nvPr>
        </p:nvSpPr>
        <p:spPr/>
        <p:txBody>
          <a:bodyPr/>
          <a:lstStyle/>
          <a:p>
            <a:r>
              <a:rPr lang="en-US" dirty="0"/>
              <a:t>KAUGNAYAN AT ARAL</a:t>
            </a:r>
          </a:p>
        </p:txBody>
      </p:sp>
      <p:sp>
        <p:nvSpPr>
          <p:cNvPr id="39" name="Footer Placeholder 38">
            <a:extLst>
              <a:ext uri="{FF2B5EF4-FFF2-40B4-BE49-F238E27FC236}">
                <a16:creationId xmlns:a16="http://schemas.microsoft.com/office/drawing/2014/main" id="{5993DE62-6B3A-0134-DA31-A82B7C9EC426}"/>
              </a:ext>
            </a:extLst>
          </p:cNvPr>
          <p:cNvSpPr>
            <a:spLocks noGrp="1"/>
          </p:cNvSpPr>
          <p:nvPr>
            <p:ph type="ftr" sz="quarter" idx="10"/>
          </p:nvPr>
        </p:nvSpPr>
        <p:spPr/>
        <p:txBody>
          <a:bodyPr/>
          <a:lstStyle/>
          <a:p>
            <a:r>
              <a:rPr lang="en-US" dirty="0"/>
              <a:t>CLASSICAL LITERATURE</a:t>
            </a:r>
          </a:p>
        </p:txBody>
      </p:sp>
      <p:sp>
        <p:nvSpPr>
          <p:cNvPr id="40" name="Slide Number Placeholder 39">
            <a:extLst>
              <a:ext uri="{FF2B5EF4-FFF2-40B4-BE49-F238E27FC236}">
                <a16:creationId xmlns:a16="http://schemas.microsoft.com/office/drawing/2014/main" id="{642E18FF-2AE9-A488-C519-657BE7DC1AE9}"/>
              </a:ext>
            </a:extLst>
          </p:cNvPr>
          <p:cNvSpPr>
            <a:spLocks noGrp="1"/>
          </p:cNvSpPr>
          <p:nvPr>
            <p:ph type="sldNum" sz="quarter" idx="12"/>
          </p:nvPr>
        </p:nvSpPr>
        <p:spPr/>
        <p:txBody>
          <a:bodyPr/>
          <a:lstStyle/>
          <a:p>
            <a:fld id="{DF28FB93-0A08-4E7D-8E63-9EFA29F1E093}" type="slidenum">
              <a:rPr lang="en-US" smtClean="0"/>
              <a:pPr/>
              <a:t>27</a:t>
            </a:fld>
            <a:endParaRPr lang="en-US" dirty="0"/>
          </a:p>
        </p:txBody>
      </p:sp>
      <p:sp>
        <p:nvSpPr>
          <p:cNvPr id="19" name="TextBox 18">
            <a:extLst>
              <a:ext uri="{FF2B5EF4-FFF2-40B4-BE49-F238E27FC236}">
                <a16:creationId xmlns:a16="http://schemas.microsoft.com/office/drawing/2014/main" id="{F2D20739-67B8-A3F3-3692-30F7E0794E47}"/>
              </a:ext>
            </a:extLst>
          </p:cNvPr>
          <p:cNvSpPr txBox="1"/>
          <p:nvPr/>
        </p:nvSpPr>
        <p:spPr>
          <a:xfrm>
            <a:off x="4510236" y="4149080"/>
            <a:ext cx="6768752" cy="1200329"/>
          </a:xfrm>
          <a:prstGeom prst="rect">
            <a:avLst/>
          </a:prstGeom>
          <a:noFill/>
        </p:spPr>
        <p:txBody>
          <a:bodyPr wrap="square" rtlCol="0">
            <a:spAutoFit/>
          </a:bodyPr>
          <a:lstStyle/>
          <a:p>
            <a:r>
              <a:rPr lang="en-US" sz="3600" dirty="0" err="1">
                <a:ea typeface="Calibri" panose="020F0502020204030204" pitchFamily="34" charset="0"/>
              </a:rPr>
              <a:t>I</a:t>
            </a:r>
            <a:r>
              <a:rPr lang="en-US" sz="3600" dirty="0" err="1">
                <a:effectLst/>
                <a:ea typeface="Calibri" panose="020F0502020204030204" pitchFamily="34" charset="0"/>
              </a:rPr>
              <a:t>pinakita</a:t>
            </a:r>
            <a:r>
              <a:rPr lang="en-US" sz="3600" dirty="0">
                <a:effectLst/>
                <a:ea typeface="Calibri" panose="020F0502020204030204" pitchFamily="34" charset="0"/>
              </a:rPr>
              <a:t> ang </a:t>
            </a:r>
            <a:r>
              <a:rPr lang="en-US" sz="3600" dirty="0" err="1">
                <a:effectLst/>
                <a:ea typeface="Calibri" panose="020F0502020204030204" pitchFamily="34" charset="0"/>
              </a:rPr>
              <a:t>katapangan</a:t>
            </a:r>
            <a:r>
              <a:rPr lang="en-US" sz="3600" dirty="0">
                <a:effectLst/>
                <a:ea typeface="Calibri" panose="020F0502020204030204" pitchFamily="34" charset="0"/>
              </a:rPr>
              <a:t> at </a:t>
            </a:r>
            <a:r>
              <a:rPr lang="en-US" sz="3600" dirty="0" err="1">
                <a:effectLst/>
                <a:ea typeface="Calibri" panose="020F0502020204030204" pitchFamily="34" charset="0"/>
              </a:rPr>
              <a:t>pagiging</a:t>
            </a:r>
            <a:r>
              <a:rPr lang="en-US" sz="3600" dirty="0">
                <a:effectLst/>
                <a:ea typeface="Calibri" panose="020F0502020204030204" pitchFamily="34" charset="0"/>
              </a:rPr>
              <a:t> </a:t>
            </a:r>
            <a:r>
              <a:rPr lang="en-US" sz="3600" dirty="0" err="1">
                <a:effectLst/>
                <a:ea typeface="Calibri" panose="020F0502020204030204" pitchFamily="34" charset="0"/>
              </a:rPr>
              <a:t>maka-Diyos</a:t>
            </a:r>
            <a:endParaRPr lang="en-PH" sz="6000" dirty="0"/>
          </a:p>
        </p:txBody>
      </p:sp>
    </p:spTree>
    <p:extLst>
      <p:ext uri="{BB962C8B-B14F-4D97-AF65-F5344CB8AC3E}">
        <p14:creationId xmlns:p14="http://schemas.microsoft.com/office/powerpoint/2010/main" val="1002896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Placeholder 19" descr="Statues along the top of a building">
            <a:extLst>
              <a:ext uri="{FF2B5EF4-FFF2-40B4-BE49-F238E27FC236}">
                <a16:creationId xmlns:a16="http://schemas.microsoft.com/office/drawing/2014/main" id="{A1AB49CF-A20A-C64A-C665-4B7DE9AD85BA}"/>
              </a:ext>
            </a:extLst>
          </p:cNvPr>
          <p:cNvPicPr>
            <a:picLocks noGrp="1" noChangeAspect="1"/>
          </p:cNvPicPr>
          <p:nvPr>
            <p:ph type="pic" sz="quarter" idx="13"/>
          </p:nvPr>
        </p:nvPicPr>
        <p:blipFill>
          <a:blip r:embed="rId2"/>
          <a:srcRect t="189" b="189"/>
          <a:stretch>
            <a:fillRect/>
          </a:stretch>
        </p:blipFill>
        <p:spPr/>
      </p:pic>
      <p:sp>
        <p:nvSpPr>
          <p:cNvPr id="3" name="Title 2">
            <a:extLst>
              <a:ext uri="{FF2B5EF4-FFF2-40B4-BE49-F238E27FC236}">
                <a16:creationId xmlns:a16="http://schemas.microsoft.com/office/drawing/2014/main" id="{7878276F-2C35-AA75-5D1D-B56CD313ACD9}"/>
              </a:ext>
            </a:extLst>
          </p:cNvPr>
          <p:cNvSpPr>
            <a:spLocks noGrp="1"/>
          </p:cNvSpPr>
          <p:nvPr>
            <p:ph type="title"/>
          </p:nvPr>
        </p:nvSpPr>
        <p:spPr/>
        <p:txBody>
          <a:bodyPr/>
          <a:lstStyle/>
          <a:p>
            <a:r>
              <a:rPr lang="en-US" dirty="0"/>
              <a:t>SOURCES</a:t>
            </a:r>
          </a:p>
        </p:txBody>
      </p:sp>
      <p:sp>
        <p:nvSpPr>
          <p:cNvPr id="4" name="Text Placeholder 3">
            <a:extLst>
              <a:ext uri="{FF2B5EF4-FFF2-40B4-BE49-F238E27FC236}">
                <a16:creationId xmlns:a16="http://schemas.microsoft.com/office/drawing/2014/main" id="{BCBF924F-1A71-6C10-3632-77828D347DA1}"/>
              </a:ext>
            </a:extLst>
          </p:cNvPr>
          <p:cNvSpPr>
            <a:spLocks noGrp="1"/>
          </p:cNvSpPr>
          <p:nvPr>
            <p:ph type="body" idx="14"/>
          </p:nvPr>
        </p:nvSpPr>
        <p:spPr/>
        <p:txBody>
          <a:bodyPr/>
          <a:lstStyle/>
          <a:p>
            <a:r>
              <a:rPr lang="en-US" dirty="0"/>
              <a:t>WEBSITES</a:t>
            </a:r>
          </a:p>
        </p:txBody>
      </p:sp>
      <p:sp>
        <p:nvSpPr>
          <p:cNvPr id="5" name="Content Placeholder 4">
            <a:extLst>
              <a:ext uri="{FF2B5EF4-FFF2-40B4-BE49-F238E27FC236}">
                <a16:creationId xmlns:a16="http://schemas.microsoft.com/office/drawing/2014/main" id="{36232E85-53ED-D776-C606-9789E13CE9F3}"/>
              </a:ext>
            </a:extLst>
          </p:cNvPr>
          <p:cNvSpPr>
            <a:spLocks noGrp="1"/>
          </p:cNvSpPr>
          <p:nvPr>
            <p:ph sz="half" idx="2"/>
          </p:nvPr>
        </p:nvSpPr>
        <p:spPr/>
        <p:txBody>
          <a:bodyPr/>
          <a:lstStyle/>
          <a:p>
            <a:r>
              <a:rPr lang="en-US" dirty="0"/>
              <a:t>www.example.com</a:t>
            </a:r>
          </a:p>
        </p:txBody>
      </p:sp>
      <p:sp>
        <p:nvSpPr>
          <p:cNvPr id="6" name="Text Placeholder 5">
            <a:extLst>
              <a:ext uri="{FF2B5EF4-FFF2-40B4-BE49-F238E27FC236}">
                <a16:creationId xmlns:a16="http://schemas.microsoft.com/office/drawing/2014/main" id="{77EC7CF9-EBDD-A343-7CE2-A71832EA4CDD}"/>
              </a:ext>
            </a:extLst>
          </p:cNvPr>
          <p:cNvSpPr>
            <a:spLocks noGrp="1"/>
          </p:cNvSpPr>
          <p:nvPr>
            <p:ph type="body" sz="quarter" idx="3"/>
          </p:nvPr>
        </p:nvSpPr>
        <p:spPr/>
        <p:txBody>
          <a:bodyPr/>
          <a:lstStyle/>
          <a:p>
            <a:r>
              <a:rPr lang="en-US" dirty="0"/>
              <a:t>TEXTS</a:t>
            </a:r>
          </a:p>
          <a:p>
            <a:endParaRPr lang="en-US" dirty="0"/>
          </a:p>
        </p:txBody>
      </p:sp>
      <p:sp>
        <p:nvSpPr>
          <p:cNvPr id="7" name="Content Placeholder 6">
            <a:extLst>
              <a:ext uri="{FF2B5EF4-FFF2-40B4-BE49-F238E27FC236}">
                <a16:creationId xmlns:a16="http://schemas.microsoft.com/office/drawing/2014/main" id="{CE08AF22-F0F9-B001-2CCF-2DFA7E8F9499}"/>
              </a:ext>
            </a:extLst>
          </p:cNvPr>
          <p:cNvSpPr>
            <a:spLocks noGrp="1"/>
          </p:cNvSpPr>
          <p:nvPr>
            <p:ph sz="quarter" idx="4"/>
          </p:nvPr>
        </p:nvSpPr>
        <p:spPr/>
        <p:txBody>
          <a:bodyPr/>
          <a:lstStyle/>
          <a:p>
            <a:r>
              <a:rPr lang="en-US" dirty="0"/>
              <a:t>example</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4192891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Makamisa: The Search For Rizal's Third Novel by Ambeth R. Ocampo">
            <a:extLst>
              <a:ext uri="{FF2B5EF4-FFF2-40B4-BE49-F238E27FC236}">
                <a16:creationId xmlns:a16="http://schemas.microsoft.com/office/drawing/2014/main" id="{1C9448A0-5D3F-F6C2-09E0-474E88A0602E}"/>
              </a:ext>
            </a:extLst>
          </p:cNvPr>
          <p:cNvPicPr>
            <a:picLocks noChangeAspect="1" noChangeArrowheads="1"/>
          </p:cNvPicPr>
          <p:nvPr/>
        </p:nvPicPr>
        <p:blipFill rotWithShape="1">
          <a:blip r:embed="rId2">
            <a:alphaModFix amt="92000"/>
            <a:extLst>
              <a:ext uri="{BEBA8EAE-BF5A-486C-A8C5-ECC9F3942E4B}">
                <a14:imgProps xmlns:a14="http://schemas.microsoft.com/office/drawing/2010/main">
                  <a14:imgLayer r:embed="rId3">
                    <a14:imgEffect>
                      <a14:sharpenSoften amount="-15000"/>
                    </a14:imgEffect>
                    <a14:imgEffect>
                      <a14:colorTemperature colorTemp="6933"/>
                    </a14:imgEffect>
                    <a14:imgEffect>
                      <a14:saturation sat="40000"/>
                    </a14:imgEffect>
                    <a14:imgEffect>
                      <a14:brightnessContrast bright="-42000" contrast="30000"/>
                    </a14:imgEffect>
                  </a14:imgLayer>
                </a14:imgProps>
              </a:ext>
              <a:ext uri="{28A0092B-C50C-407E-A947-70E740481C1C}">
                <a14:useLocalDpi xmlns:a14="http://schemas.microsoft.com/office/drawing/2010/main" val="0"/>
              </a:ext>
            </a:extLst>
          </a:blip>
          <a:srcRect l="5298"/>
          <a:stretch/>
        </p:blipFill>
        <p:spPr bwMode="auto">
          <a:xfrm>
            <a:off x="7939513" y="0"/>
            <a:ext cx="4270248" cy="6857990"/>
          </a:xfrm>
          <a:prstGeom prst="rect">
            <a:avLst/>
          </a:prstGeom>
          <a:solidFill>
            <a:srgbClr val="FFFFFF"/>
          </a:solidFill>
          <a:effectLst>
            <a:outerShdw dist="50800" dir="5400000" algn="ctr" rotWithShape="0">
              <a:srgbClr val="000000"/>
            </a:outerShdw>
          </a:effectLst>
          <a:extLst/>
        </p:spPr>
      </p:pic>
      <p:sp>
        <p:nvSpPr>
          <p:cNvPr id="6" name="Footer Placeholder 5">
            <a:extLst>
              <a:ext uri="{FF2B5EF4-FFF2-40B4-BE49-F238E27FC236}">
                <a16:creationId xmlns:a16="http://schemas.microsoft.com/office/drawing/2014/main" id="{C68BBCF6-2B40-5520-5644-8B392D21C1ED}"/>
              </a:ext>
            </a:extLst>
          </p:cNvPr>
          <p:cNvSpPr>
            <a:spLocks noGrp="1"/>
          </p:cNvSpPr>
          <p:nvPr>
            <p:ph type="ftr" sz="quarter" idx="10"/>
          </p:nvPr>
        </p:nvSpPr>
        <p:spPr>
          <a:xfrm rot="5400000">
            <a:off x="11183112" y="5413248"/>
            <a:ext cx="1298448" cy="219456"/>
          </a:xfrm>
        </p:spPr>
        <p:txBody>
          <a:bodyPr anchor="ctr">
            <a:normAutofit fontScale="77500" lnSpcReduction="20000"/>
          </a:bodyPr>
          <a:lstStyle/>
          <a:p>
            <a:pPr>
              <a:spcAft>
                <a:spcPts val="600"/>
              </a:spcAft>
            </a:pPr>
            <a:r>
              <a:rPr lang="en-US" dirty="0"/>
              <a:t>Life and works of </a:t>
            </a:r>
            <a:r>
              <a:rPr lang="en-US" dirty="0" err="1"/>
              <a:t>rizal</a:t>
            </a:r>
            <a:endParaRPr lang="en-US" dirty="0"/>
          </a:p>
        </p:txBody>
      </p:sp>
      <p:sp>
        <p:nvSpPr>
          <p:cNvPr id="7" name="Slide Number Placeholder 6">
            <a:extLst>
              <a:ext uri="{FF2B5EF4-FFF2-40B4-BE49-F238E27FC236}">
                <a16:creationId xmlns:a16="http://schemas.microsoft.com/office/drawing/2014/main" id="{4F406CB4-E4D5-97C2-AEE7-21F92E34EA7B}"/>
              </a:ext>
            </a:extLst>
          </p:cNvPr>
          <p:cNvSpPr>
            <a:spLocks noGrp="1"/>
          </p:cNvSpPr>
          <p:nvPr>
            <p:ph type="sldNum" sz="quarter" idx="12"/>
          </p:nvPr>
        </p:nvSpPr>
        <p:spPr>
          <a:xfrm>
            <a:off x="11565572" y="6245352"/>
            <a:ext cx="548640" cy="457200"/>
          </a:xfrm>
        </p:spPr>
        <p:txBody>
          <a:bodyPr anchor="ctr">
            <a:normAutofit/>
          </a:bodyPr>
          <a:lstStyle/>
          <a:p>
            <a:pPr>
              <a:spcAft>
                <a:spcPts val="600"/>
              </a:spcAft>
            </a:pPr>
            <a:fld id="{DF28FB93-0A08-4E7D-8E63-9EFA29F1E093}" type="slidenum">
              <a:rPr lang="en-US" smtClean="0"/>
              <a:pPr>
                <a:spcAft>
                  <a:spcPts val="600"/>
                </a:spcAft>
              </a:pPr>
              <a:t>3</a:t>
            </a:fld>
            <a:endParaRPr lang="en-US"/>
          </a:p>
        </p:txBody>
      </p:sp>
      <p:sp>
        <p:nvSpPr>
          <p:cNvPr id="10" name="Content Placeholder 9">
            <a:extLst>
              <a:ext uri="{FF2B5EF4-FFF2-40B4-BE49-F238E27FC236}">
                <a16:creationId xmlns:a16="http://schemas.microsoft.com/office/drawing/2014/main" id="{54D06F93-BADF-B868-37D1-DA06AE928C1E}"/>
              </a:ext>
            </a:extLst>
          </p:cNvPr>
          <p:cNvSpPr>
            <a:spLocks noGrp="1"/>
          </p:cNvSpPr>
          <p:nvPr>
            <p:ph sz="quarter" idx="14"/>
          </p:nvPr>
        </p:nvSpPr>
        <p:spPr>
          <a:xfrm>
            <a:off x="1557908" y="2780928"/>
            <a:ext cx="6381605" cy="4077072"/>
          </a:xfrm>
        </p:spPr>
        <p:txBody>
          <a:bodyPr>
            <a:normAutofit lnSpcReduction="10000"/>
          </a:bodyPr>
          <a:lstStyle/>
          <a:p>
            <a:r>
              <a:rPr lang="en-US" sz="2800" dirty="0" err="1"/>
              <a:t>Nadiskubre</a:t>
            </a:r>
            <a:r>
              <a:rPr lang="en-US" sz="2800" dirty="0"/>
              <a:t> </a:t>
            </a:r>
            <a:r>
              <a:rPr lang="en-US" sz="2800" dirty="0" err="1"/>
              <a:t>ni</a:t>
            </a:r>
            <a:r>
              <a:rPr lang="en-US" sz="2800" dirty="0"/>
              <a:t> </a:t>
            </a:r>
            <a:r>
              <a:rPr lang="en-US" sz="2800" dirty="0" err="1"/>
              <a:t>Ambeth</a:t>
            </a:r>
            <a:r>
              <a:rPr lang="en-US" sz="2800" dirty="0"/>
              <a:t> Ocampo</a:t>
            </a:r>
          </a:p>
          <a:p>
            <a:r>
              <a:rPr lang="en-US" sz="2800" dirty="0"/>
              <a:t>Kasama ang </a:t>
            </a:r>
            <a:r>
              <a:rPr lang="en-US" sz="2800" dirty="0" err="1"/>
              <a:t>Makamisa</a:t>
            </a:r>
            <a:r>
              <a:rPr lang="en-US" sz="2800" dirty="0"/>
              <a:t> </a:t>
            </a:r>
            <a:r>
              <a:rPr lang="en-US" sz="2800" dirty="0" err="1"/>
              <a:t>sa</a:t>
            </a:r>
            <a:r>
              <a:rPr lang="en-US" sz="2800" dirty="0"/>
              <a:t> 245 </a:t>
            </a:r>
            <a:r>
              <a:rPr lang="en-US" sz="2800" dirty="0" err="1"/>
              <a:t>na</a:t>
            </a:r>
            <a:r>
              <a:rPr lang="en-US" sz="2800" dirty="0"/>
              <a:t> </a:t>
            </a:r>
            <a:r>
              <a:rPr lang="en-US" sz="2800" dirty="0" err="1"/>
              <a:t>pahina</a:t>
            </a:r>
            <a:r>
              <a:rPr lang="en-US" sz="2800" dirty="0"/>
              <a:t> </a:t>
            </a:r>
            <a:r>
              <a:rPr lang="en-US" sz="2800" dirty="0" err="1"/>
              <a:t>na</a:t>
            </a:r>
            <a:r>
              <a:rPr lang="en-US" sz="2800" dirty="0"/>
              <a:t> </a:t>
            </a:r>
            <a:r>
              <a:rPr lang="en-US" sz="2800" dirty="0" err="1"/>
              <a:t>nakatago</a:t>
            </a:r>
            <a:r>
              <a:rPr lang="en-US" sz="2800" dirty="0"/>
              <a:t> </a:t>
            </a:r>
            <a:r>
              <a:rPr lang="en-US" sz="2800" dirty="0" err="1"/>
              <a:t>sa</a:t>
            </a:r>
            <a:r>
              <a:rPr lang="en-US" sz="2800" dirty="0"/>
              <a:t> </a:t>
            </a:r>
            <a:r>
              <a:rPr lang="en-US" sz="2800" dirty="0" err="1"/>
              <a:t>mga</a:t>
            </a:r>
            <a:r>
              <a:rPr lang="en-US" sz="2800" dirty="0"/>
              <a:t> </a:t>
            </a:r>
            <a:r>
              <a:rPr lang="en-US" sz="2800" dirty="0" err="1"/>
              <a:t>pahina</a:t>
            </a:r>
            <a:r>
              <a:rPr lang="en-US" sz="2800" dirty="0"/>
              <a:t> </a:t>
            </a:r>
            <a:r>
              <a:rPr lang="en-US" sz="2800" dirty="0" err="1"/>
              <a:t>na</a:t>
            </a:r>
            <a:r>
              <a:rPr lang="en-US" sz="2800" dirty="0"/>
              <a:t> ang </a:t>
            </a:r>
            <a:r>
              <a:rPr lang="en-US" sz="2800" dirty="0" err="1"/>
              <a:t>pamagat</a:t>
            </a:r>
            <a:r>
              <a:rPr lang="en-US" sz="2800" dirty="0"/>
              <a:t> ay “</a:t>
            </a:r>
            <a:r>
              <a:rPr lang="en-US" sz="2800" dirty="0" err="1"/>
              <a:t>Borrador</a:t>
            </a:r>
            <a:r>
              <a:rPr lang="en-US" sz="2800" dirty="0"/>
              <a:t> del </a:t>
            </a:r>
            <a:r>
              <a:rPr lang="en-US" sz="2800" dirty="0" err="1"/>
              <a:t>Noli</a:t>
            </a:r>
            <a:r>
              <a:rPr lang="en-US" sz="2800" dirty="0"/>
              <a:t> Me Tangere” </a:t>
            </a:r>
          </a:p>
          <a:p>
            <a:r>
              <a:rPr lang="en-US" sz="2800" dirty="0"/>
              <a:t>1987</a:t>
            </a:r>
          </a:p>
          <a:p>
            <a:r>
              <a:rPr lang="en-US" sz="2800" dirty="0" err="1"/>
              <a:t>Iniliham</a:t>
            </a:r>
            <a:r>
              <a:rPr lang="en-US" sz="2800" dirty="0"/>
              <a:t> kay </a:t>
            </a:r>
            <a:r>
              <a:rPr lang="en-US" sz="2800" dirty="0" err="1"/>
              <a:t>Blumentritt</a:t>
            </a:r>
            <a:r>
              <a:rPr lang="en-US" sz="2800" dirty="0"/>
              <a:t> </a:t>
            </a:r>
            <a:r>
              <a:rPr lang="en-US" sz="2800" dirty="0" err="1"/>
              <a:t>bilang</a:t>
            </a:r>
            <a:r>
              <a:rPr lang="en-US" sz="2800" dirty="0"/>
              <a:t> </a:t>
            </a:r>
            <a:r>
              <a:rPr lang="en-US" sz="2800" dirty="0" err="1"/>
              <a:t>karugtong</a:t>
            </a:r>
            <a:r>
              <a:rPr lang="en-US" sz="2800" dirty="0"/>
              <a:t> ng El </a:t>
            </a:r>
            <a:r>
              <a:rPr lang="en-US" sz="2800" dirty="0" err="1"/>
              <a:t>Filibusterismo</a:t>
            </a:r>
            <a:r>
              <a:rPr lang="en-US" sz="2800" dirty="0"/>
              <a:t> (</a:t>
            </a:r>
            <a:r>
              <a:rPr lang="en-US" sz="2800" dirty="0" err="1"/>
              <a:t>Setyembre</a:t>
            </a:r>
            <a:r>
              <a:rPr lang="en-US" sz="2800" dirty="0"/>
              <a:t> 22, 1891)</a:t>
            </a:r>
          </a:p>
          <a:p>
            <a:endParaRPr lang="en-US" sz="2800" dirty="0"/>
          </a:p>
        </p:txBody>
      </p:sp>
      <p:sp>
        <p:nvSpPr>
          <p:cNvPr id="3" name="Title 2">
            <a:extLst>
              <a:ext uri="{FF2B5EF4-FFF2-40B4-BE49-F238E27FC236}">
                <a16:creationId xmlns:a16="http://schemas.microsoft.com/office/drawing/2014/main" id="{EA297CFA-6E96-2C78-BAF9-FECDA0D2C023}"/>
              </a:ext>
            </a:extLst>
          </p:cNvPr>
          <p:cNvSpPr>
            <a:spLocks noGrp="1"/>
          </p:cNvSpPr>
          <p:nvPr>
            <p:ph type="title"/>
          </p:nvPr>
        </p:nvSpPr>
        <p:spPr>
          <a:xfrm>
            <a:off x="640080" y="640080"/>
            <a:ext cx="6858000" cy="1700784"/>
          </a:xfrm>
        </p:spPr>
        <p:txBody>
          <a:bodyPr anchor="t">
            <a:normAutofit/>
          </a:bodyPr>
          <a:lstStyle/>
          <a:p>
            <a:r>
              <a:rPr lang="en-US" dirty="0" err="1"/>
              <a:t>Tungkol</a:t>
            </a:r>
            <a:r>
              <a:rPr lang="en-US" dirty="0"/>
              <a:t> </a:t>
            </a:r>
            <a:r>
              <a:rPr lang="en-US" dirty="0" err="1"/>
              <a:t>sa</a:t>
            </a:r>
            <a:r>
              <a:rPr lang="en-US" dirty="0"/>
              <a:t> </a:t>
            </a:r>
            <a:br>
              <a:rPr lang="en-US" dirty="0"/>
            </a:br>
            <a:r>
              <a:rPr lang="en-US" dirty="0" err="1"/>
              <a:t>makamisa</a:t>
            </a:r>
            <a:endParaRPr lang="en-US" dirty="0"/>
          </a:p>
        </p:txBody>
      </p:sp>
    </p:spTree>
    <p:extLst>
      <p:ext uri="{BB962C8B-B14F-4D97-AF65-F5344CB8AC3E}">
        <p14:creationId xmlns:p14="http://schemas.microsoft.com/office/powerpoint/2010/main" val="1779294271"/>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Makamisa: The Search For Rizal's Third Novel by Ambeth R. Ocampo">
            <a:extLst>
              <a:ext uri="{FF2B5EF4-FFF2-40B4-BE49-F238E27FC236}">
                <a16:creationId xmlns:a16="http://schemas.microsoft.com/office/drawing/2014/main" id="{1C9448A0-5D3F-F6C2-09E0-474E88A0602E}"/>
              </a:ext>
            </a:extLst>
          </p:cNvPr>
          <p:cNvPicPr>
            <a:picLocks noChangeAspect="1" noChangeArrowheads="1"/>
          </p:cNvPicPr>
          <p:nvPr/>
        </p:nvPicPr>
        <p:blipFill rotWithShape="1">
          <a:blip r:embed="rId2">
            <a:alphaModFix amt="92000"/>
            <a:extLst>
              <a:ext uri="{BEBA8EAE-BF5A-486C-A8C5-ECC9F3942E4B}">
                <a14:imgProps xmlns:a14="http://schemas.microsoft.com/office/drawing/2010/main">
                  <a14:imgLayer r:embed="rId3">
                    <a14:imgEffect>
                      <a14:sharpenSoften amount="-15000"/>
                    </a14:imgEffect>
                    <a14:imgEffect>
                      <a14:colorTemperature colorTemp="6933"/>
                    </a14:imgEffect>
                    <a14:imgEffect>
                      <a14:saturation sat="40000"/>
                    </a14:imgEffect>
                    <a14:imgEffect>
                      <a14:brightnessContrast bright="-42000" contrast="30000"/>
                    </a14:imgEffect>
                  </a14:imgLayer>
                </a14:imgProps>
              </a:ext>
              <a:ext uri="{28A0092B-C50C-407E-A947-70E740481C1C}">
                <a14:useLocalDpi xmlns:a14="http://schemas.microsoft.com/office/drawing/2010/main" val="0"/>
              </a:ext>
            </a:extLst>
          </a:blip>
          <a:srcRect l="5298"/>
          <a:stretch/>
        </p:blipFill>
        <p:spPr bwMode="auto">
          <a:xfrm>
            <a:off x="7939513" y="0"/>
            <a:ext cx="4270248" cy="6857990"/>
          </a:xfrm>
          <a:prstGeom prst="rect">
            <a:avLst/>
          </a:prstGeom>
          <a:solidFill>
            <a:srgbClr val="FFFFFF"/>
          </a:solidFill>
          <a:effectLst>
            <a:outerShdw dist="50800" dir="5400000" algn="ctr" rotWithShape="0">
              <a:srgbClr val="000000"/>
            </a:outerShdw>
          </a:effectLst>
        </p:spPr>
      </p:pic>
      <p:sp>
        <p:nvSpPr>
          <p:cNvPr id="6" name="Footer Placeholder 5">
            <a:extLst>
              <a:ext uri="{FF2B5EF4-FFF2-40B4-BE49-F238E27FC236}">
                <a16:creationId xmlns:a16="http://schemas.microsoft.com/office/drawing/2014/main" id="{C68BBCF6-2B40-5520-5644-8B392D21C1ED}"/>
              </a:ext>
            </a:extLst>
          </p:cNvPr>
          <p:cNvSpPr>
            <a:spLocks noGrp="1"/>
          </p:cNvSpPr>
          <p:nvPr>
            <p:ph type="ftr" sz="quarter" idx="10"/>
          </p:nvPr>
        </p:nvSpPr>
        <p:spPr>
          <a:xfrm rot="5400000">
            <a:off x="11183112" y="5413248"/>
            <a:ext cx="1298448" cy="219456"/>
          </a:xfrm>
        </p:spPr>
        <p:txBody>
          <a:bodyPr anchor="ctr">
            <a:normAutofit fontScale="77500" lnSpcReduction="20000"/>
          </a:bodyPr>
          <a:lstStyle/>
          <a:p>
            <a:pPr>
              <a:spcAft>
                <a:spcPts val="600"/>
              </a:spcAft>
            </a:pPr>
            <a:r>
              <a:rPr lang="en-US" dirty="0"/>
              <a:t>Life and works of </a:t>
            </a:r>
            <a:r>
              <a:rPr lang="en-US" dirty="0" err="1"/>
              <a:t>rizal</a:t>
            </a:r>
            <a:endParaRPr lang="en-US" dirty="0"/>
          </a:p>
        </p:txBody>
      </p:sp>
      <p:sp>
        <p:nvSpPr>
          <p:cNvPr id="7" name="Slide Number Placeholder 6">
            <a:extLst>
              <a:ext uri="{FF2B5EF4-FFF2-40B4-BE49-F238E27FC236}">
                <a16:creationId xmlns:a16="http://schemas.microsoft.com/office/drawing/2014/main" id="{4F406CB4-E4D5-97C2-AEE7-21F92E34EA7B}"/>
              </a:ext>
            </a:extLst>
          </p:cNvPr>
          <p:cNvSpPr>
            <a:spLocks noGrp="1"/>
          </p:cNvSpPr>
          <p:nvPr>
            <p:ph type="sldNum" sz="quarter" idx="12"/>
          </p:nvPr>
        </p:nvSpPr>
        <p:spPr>
          <a:xfrm>
            <a:off x="11565572" y="6245352"/>
            <a:ext cx="548640" cy="457200"/>
          </a:xfrm>
        </p:spPr>
        <p:txBody>
          <a:bodyPr anchor="ctr">
            <a:normAutofit/>
          </a:bodyPr>
          <a:lstStyle/>
          <a:p>
            <a:pPr>
              <a:spcAft>
                <a:spcPts val="600"/>
              </a:spcAft>
            </a:pPr>
            <a:fld id="{DF28FB93-0A08-4E7D-8E63-9EFA29F1E093}" type="slidenum">
              <a:rPr lang="en-US" smtClean="0"/>
              <a:pPr>
                <a:spcAft>
                  <a:spcPts val="600"/>
                </a:spcAft>
              </a:pPr>
              <a:t>4</a:t>
            </a:fld>
            <a:endParaRPr lang="en-US"/>
          </a:p>
        </p:txBody>
      </p:sp>
      <p:sp>
        <p:nvSpPr>
          <p:cNvPr id="3" name="Title 2">
            <a:extLst>
              <a:ext uri="{FF2B5EF4-FFF2-40B4-BE49-F238E27FC236}">
                <a16:creationId xmlns:a16="http://schemas.microsoft.com/office/drawing/2014/main" id="{EA297CFA-6E96-2C78-BAF9-FECDA0D2C023}"/>
              </a:ext>
            </a:extLst>
          </p:cNvPr>
          <p:cNvSpPr>
            <a:spLocks noGrp="1"/>
          </p:cNvSpPr>
          <p:nvPr>
            <p:ph type="title"/>
          </p:nvPr>
        </p:nvSpPr>
        <p:spPr>
          <a:xfrm>
            <a:off x="640080" y="640080"/>
            <a:ext cx="6858000" cy="1700784"/>
          </a:xfrm>
        </p:spPr>
        <p:txBody>
          <a:bodyPr anchor="t">
            <a:normAutofit/>
          </a:bodyPr>
          <a:lstStyle/>
          <a:p>
            <a:r>
              <a:rPr lang="en-US" dirty="0" err="1"/>
              <a:t>Tungkol</a:t>
            </a:r>
            <a:r>
              <a:rPr lang="en-US" dirty="0"/>
              <a:t> </a:t>
            </a:r>
            <a:r>
              <a:rPr lang="en-US" dirty="0" err="1"/>
              <a:t>sa</a:t>
            </a:r>
            <a:r>
              <a:rPr lang="en-US" dirty="0"/>
              <a:t> </a:t>
            </a:r>
            <a:br>
              <a:rPr lang="en-US" dirty="0"/>
            </a:br>
            <a:r>
              <a:rPr lang="en-US" dirty="0" err="1"/>
              <a:t>makamisa</a:t>
            </a:r>
            <a:endParaRPr lang="en-US" dirty="0"/>
          </a:p>
        </p:txBody>
      </p:sp>
      <p:sp>
        <p:nvSpPr>
          <p:cNvPr id="2" name="Content Placeholder 9">
            <a:extLst>
              <a:ext uri="{FF2B5EF4-FFF2-40B4-BE49-F238E27FC236}">
                <a16:creationId xmlns:a16="http://schemas.microsoft.com/office/drawing/2014/main" id="{04CA3E72-51ED-37D7-6BF3-FB78EFB086E0}"/>
              </a:ext>
            </a:extLst>
          </p:cNvPr>
          <p:cNvSpPr>
            <a:spLocks noGrp="1"/>
          </p:cNvSpPr>
          <p:nvPr>
            <p:ph sz="quarter" idx="14"/>
          </p:nvPr>
        </p:nvSpPr>
        <p:spPr>
          <a:xfrm>
            <a:off x="1557908" y="2780928"/>
            <a:ext cx="6381605" cy="4077072"/>
          </a:xfrm>
        </p:spPr>
        <p:txBody>
          <a:bodyPr>
            <a:normAutofit/>
          </a:bodyPr>
          <a:lstStyle/>
          <a:p>
            <a:r>
              <a:rPr lang="en-US" sz="2800" dirty="0"/>
              <a:t>Ayon kay Mariano Ponce, ang </a:t>
            </a:r>
            <a:r>
              <a:rPr lang="en-US" sz="2800" dirty="0" err="1"/>
              <a:t>Makamisa</a:t>
            </a:r>
            <a:r>
              <a:rPr lang="en-US" sz="2800" dirty="0"/>
              <a:t> ay </a:t>
            </a:r>
            <a:r>
              <a:rPr lang="en-US" sz="2800" dirty="0" err="1"/>
              <a:t>pamagat</a:t>
            </a:r>
            <a:r>
              <a:rPr lang="en-US" sz="2800" dirty="0"/>
              <a:t> </a:t>
            </a:r>
            <a:r>
              <a:rPr lang="en-US" sz="2800" dirty="0" err="1"/>
              <a:t>sa</a:t>
            </a:r>
            <a:r>
              <a:rPr lang="en-US" sz="2800" dirty="0"/>
              <a:t> </a:t>
            </a:r>
            <a:r>
              <a:rPr lang="en-US" sz="2800" dirty="0" err="1"/>
              <a:t>kabanata</a:t>
            </a:r>
            <a:endParaRPr lang="en-US" sz="2800" dirty="0"/>
          </a:p>
          <a:p>
            <a:r>
              <a:rPr lang="en-US" sz="2800" dirty="0"/>
              <a:t>Isang </a:t>
            </a:r>
            <a:r>
              <a:rPr lang="en-US" sz="2800" dirty="0" err="1"/>
              <a:t>kabanata</a:t>
            </a:r>
            <a:r>
              <a:rPr lang="en-US" sz="2800" dirty="0"/>
              <a:t> at </a:t>
            </a:r>
            <a:r>
              <a:rPr lang="en-US" sz="2800" dirty="0" err="1"/>
              <a:t>sampung</a:t>
            </a:r>
            <a:r>
              <a:rPr lang="en-US" sz="2800" dirty="0"/>
              <a:t> </a:t>
            </a:r>
            <a:r>
              <a:rPr lang="en-US" sz="2800" dirty="0" err="1"/>
              <a:t>pahina</a:t>
            </a:r>
            <a:endParaRPr lang="en-US" sz="2800" dirty="0"/>
          </a:p>
          <a:p>
            <a:r>
              <a:rPr lang="en-US" sz="2800" dirty="0"/>
              <a:t>Ang </a:t>
            </a:r>
            <a:r>
              <a:rPr lang="en-US" sz="2800" dirty="0" err="1"/>
              <a:t>pamagat</a:t>
            </a:r>
            <a:r>
              <a:rPr lang="en-US" sz="2800" dirty="0"/>
              <a:t> at </a:t>
            </a:r>
            <a:r>
              <a:rPr lang="en-US" sz="2800" dirty="0" err="1"/>
              <a:t>galing</a:t>
            </a:r>
            <a:r>
              <a:rPr lang="en-US" sz="2800" dirty="0"/>
              <a:t> </a:t>
            </a:r>
            <a:r>
              <a:rPr lang="en-US" sz="2800" dirty="0" err="1"/>
              <a:t>sa</a:t>
            </a:r>
            <a:r>
              <a:rPr lang="en-US" sz="2800" dirty="0"/>
              <a:t> </a:t>
            </a:r>
            <a:r>
              <a:rPr lang="en-US" sz="2800" dirty="0" err="1"/>
              <a:t>ibang</a:t>
            </a:r>
            <a:r>
              <a:rPr lang="en-US" sz="2800" dirty="0"/>
              <a:t> </a:t>
            </a:r>
            <a:r>
              <a:rPr lang="en-US" sz="2800" dirty="0" err="1"/>
              <a:t>mananaliksik</a:t>
            </a:r>
            <a:endParaRPr lang="en-US" sz="2800" dirty="0"/>
          </a:p>
          <a:p>
            <a:r>
              <a:rPr lang="en-US" sz="2800" dirty="0"/>
              <a:t>Ang </a:t>
            </a:r>
            <a:r>
              <a:rPr lang="en-US" sz="2800" dirty="0" err="1"/>
              <a:t>kahulugan</a:t>
            </a:r>
            <a:r>
              <a:rPr lang="en-US" sz="2800" dirty="0"/>
              <a:t> ay “</a:t>
            </a:r>
            <a:r>
              <a:rPr lang="en-US" sz="2800" dirty="0" err="1"/>
              <a:t>Pagkatapos</a:t>
            </a:r>
            <a:r>
              <a:rPr lang="en-US" sz="2800" dirty="0"/>
              <a:t> ng Misa”</a:t>
            </a:r>
          </a:p>
          <a:p>
            <a:r>
              <a:rPr lang="en-US" sz="2800" dirty="0"/>
              <a:t>Tagalog at Espanyol</a:t>
            </a:r>
          </a:p>
        </p:txBody>
      </p:sp>
    </p:spTree>
    <p:extLst>
      <p:ext uri="{BB962C8B-B14F-4D97-AF65-F5344CB8AC3E}">
        <p14:creationId xmlns:p14="http://schemas.microsoft.com/office/powerpoint/2010/main" val="3399376479"/>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CD9A3B-E03D-8CBC-A756-2B3AEF926C68}"/>
              </a:ext>
            </a:extLst>
          </p:cNvPr>
          <p:cNvSpPr>
            <a:spLocks noGrp="1"/>
          </p:cNvSpPr>
          <p:nvPr>
            <p:ph type="title"/>
          </p:nvPr>
        </p:nvSpPr>
        <p:spPr>
          <a:xfrm>
            <a:off x="4474232" y="116632"/>
            <a:ext cx="7467832" cy="1625600"/>
          </a:xfrm>
        </p:spPr>
        <p:txBody>
          <a:bodyPr/>
          <a:lstStyle/>
          <a:p>
            <a:r>
              <a:rPr lang="en-US" dirty="0" err="1">
                <a:solidFill>
                  <a:schemeClr val="tx2">
                    <a:lumMod val="50000"/>
                  </a:schemeClr>
                </a:solidFill>
              </a:rPr>
              <a:t>Paguudyok</a:t>
            </a:r>
            <a:r>
              <a:rPr lang="en-US" dirty="0">
                <a:solidFill>
                  <a:schemeClr val="tx2">
                    <a:lumMod val="50000"/>
                  </a:schemeClr>
                </a:solidFill>
              </a:rPr>
              <a:t> ng MAKAMISA</a:t>
            </a:r>
            <a:endParaRPr lang="en-US" dirty="0"/>
          </a:p>
        </p:txBody>
      </p:sp>
      <p:sp>
        <p:nvSpPr>
          <p:cNvPr id="2" name="Footer Placeholder 1">
            <a:extLst>
              <a:ext uri="{FF2B5EF4-FFF2-40B4-BE49-F238E27FC236}">
                <a16:creationId xmlns:a16="http://schemas.microsoft.com/office/drawing/2014/main" id="{D301C2DF-BDB3-34EF-57CD-D46487B0394A}"/>
              </a:ext>
            </a:extLst>
          </p:cNvPr>
          <p:cNvSpPr>
            <a:spLocks noGrp="1"/>
          </p:cNvSpPr>
          <p:nvPr>
            <p:ph type="ftr" sz="quarter" idx="10"/>
          </p:nvPr>
        </p:nvSpPr>
        <p:spPr/>
        <p:txBody>
          <a:bodyPr/>
          <a:lstStyle/>
          <a:p>
            <a:r>
              <a:rPr lang="en-US"/>
              <a:t>CLASSICAL LITERATURE</a:t>
            </a:r>
            <a:endParaRPr lang="en-US" dirty="0"/>
          </a:p>
        </p:txBody>
      </p:sp>
      <p:sp>
        <p:nvSpPr>
          <p:cNvPr id="5" name="Slide Number Placeholder 4">
            <a:extLst>
              <a:ext uri="{FF2B5EF4-FFF2-40B4-BE49-F238E27FC236}">
                <a16:creationId xmlns:a16="http://schemas.microsoft.com/office/drawing/2014/main" id="{76E17039-FEC3-06EB-8F5D-5B8C77E50A52}"/>
              </a:ext>
            </a:extLst>
          </p:cNvPr>
          <p:cNvSpPr>
            <a:spLocks noGrp="1"/>
          </p:cNvSpPr>
          <p:nvPr>
            <p:ph type="sldNum" sz="quarter" idx="12"/>
          </p:nvPr>
        </p:nvSpPr>
        <p:spPr/>
        <p:txBody>
          <a:bodyPr/>
          <a:lstStyle/>
          <a:p>
            <a:fld id="{DF28FB93-0A08-4E7D-8E63-9EFA29F1E093}" type="slidenum">
              <a:rPr lang="en-US" smtClean="0"/>
              <a:pPr/>
              <a:t>5</a:t>
            </a:fld>
            <a:endParaRPr lang="en-US" dirty="0"/>
          </a:p>
        </p:txBody>
      </p:sp>
      <p:pic>
        <p:nvPicPr>
          <p:cNvPr id="8" name="Picture 2" descr="Makamisa: The Search For Rizal's Third Novel by Ambeth R. Ocampo">
            <a:extLst>
              <a:ext uri="{FF2B5EF4-FFF2-40B4-BE49-F238E27FC236}">
                <a16:creationId xmlns:a16="http://schemas.microsoft.com/office/drawing/2014/main" id="{1035A2DF-BF96-8397-CFF4-7D9AAC1D9F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98"/>
          <a:stretch/>
        </p:blipFill>
        <p:spPr bwMode="auto">
          <a:xfrm>
            <a:off x="0" y="0"/>
            <a:ext cx="4270248" cy="6857990"/>
          </a:xfrm>
          <a:prstGeom prst="rect">
            <a:avLst/>
          </a:prstGeom>
          <a:solidFill>
            <a:srgbClr val="FFFFFF"/>
          </a:solidFill>
        </p:spPr>
      </p:pic>
      <p:sp>
        <p:nvSpPr>
          <p:cNvPr id="11" name="Content Placeholder 6">
            <a:extLst>
              <a:ext uri="{FF2B5EF4-FFF2-40B4-BE49-F238E27FC236}">
                <a16:creationId xmlns:a16="http://schemas.microsoft.com/office/drawing/2014/main" id="{9209CAE7-B598-0659-5BE7-F9695FD2E237}"/>
              </a:ext>
            </a:extLst>
          </p:cNvPr>
          <p:cNvSpPr>
            <a:spLocks noGrp="1"/>
          </p:cNvSpPr>
          <p:nvPr>
            <p:ph sz="quarter" idx="14"/>
          </p:nvPr>
        </p:nvSpPr>
        <p:spPr>
          <a:xfrm>
            <a:off x="4510236" y="1742232"/>
            <a:ext cx="7212372" cy="4960320"/>
          </a:xfrm>
        </p:spPr>
        <p:txBody>
          <a:bodyPr>
            <a:normAutofit/>
          </a:bodyPr>
          <a:lstStyle/>
          <a:p>
            <a:r>
              <a:rPr lang="en-PH" sz="2800" dirty="0"/>
              <a:t>Si Marcelo H. Del </a:t>
            </a:r>
            <a:r>
              <a:rPr lang="en-PH" sz="2800" dirty="0" err="1"/>
              <a:t>Pilar</a:t>
            </a:r>
            <a:r>
              <a:rPr lang="en-PH" sz="2800" dirty="0"/>
              <a:t> </a:t>
            </a:r>
            <a:r>
              <a:rPr lang="en-PH" sz="2800" dirty="0" err="1"/>
              <a:t>ang</a:t>
            </a:r>
            <a:r>
              <a:rPr lang="en-PH" sz="2800" dirty="0"/>
              <a:t> </a:t>
            </a:r>
            <a:r>
              <a:rPr lang="en-PH" sz="2800" dirty="0" err="1"/>
              <a:t>dahilan</a:t>
            </a:r>
            <a:r>
              <a:rPr lang="en-PH" sz="2800" dirty="0"/>
              <a:t> kung </a:t>
            </a:r>
            <a:r>
              <a:rPr lang="en-PH" sz="2800" dirty="0" err="1"/>
              <a:t>bakit</a:t>
            </a:r>
            <a:r>
              <a:rPr lang="en-PH" sz="2800" dirty="0"/>
              <a:t> </a:t>
            </a:r>
            <a:r>
              <a:rPr lang="en-PH" sz="2800" dirty="0" err="1"/>
              <a:t>napuwersang</a:t>
            </a:r>
            <a:r>
              <a:rPr lang="en-PH" sz="2800" dirty="0"/>
              <a:t> </a:t>
            </a:r>
            <a:r>
              <a:rPr lang="en-PH" sz="2800" dirty="0" err="1"/>
              <a:t>isulat</a:t>
            </a:r>
            <a:r>
              <a:rPr lang="en-PH" sz="2800" dirty="0"/>
              <a:t> </a:t>
            </a:r>
            <a:r>
              <a:rPr lang="en-PH" sz="2800" dirty="0" err="1"/>
              <a:t>ni</a:t>
            </a:r>
            <a:r>
              <a:rPr lang="en-PH" sz="2800" dirty="0"/>
              <a:t> Rizal </a:t>
            </a:r>
            <a:r>
              <a:rPr lang="en-PH" sz="2800" dirty="0" err="1"/>
              <a:t>ang</a:t>
            </a:r>
            <a:r>
              <a:rPr lang="en-PH" sz="2800" dirty="0"/>
              <a:t> </a:t>
            </a:r>
            <a:r>
              <a:rPr lang="en-PH" sz="2800" dirty="0" err="1" smtClean="0"/>
              <a:t>Makamisa</a:t>
            </a:r>
            <a:endParaRPr lang="en-PH" sz="2800" dirty="0" smtClean="0"/>
          </a:p>
          <a:p>
            <a:r>
              <a:rPr lang="en-PH" sz="2800" dirty="0" err="1" smtClean="0"/>
              <a:t>Tunay</a:t>
            </a:r>
            <a:r>
              <a:rPr lang="en-PH" sz="2800" dirty="0" smtClean="0"/>
              <a:t> </a:t>
            </a:r>
            <a:r>
              <a:rPr lang="en-PH" sz="2800" dirty="0" err="1"/>
              <a:t>na</a:t>
            </a:r>
            <a:r>
              <a:rPr lang="en-PH" sz="2800" dirty="0"/>
              <a:t> </a:t>
            </a:r>
            <a:r>
              <a:rPr lang="en-PH" sz="2800" dirty="0" err="1"/>
              <a:t>dahilan</a:t>
            </a:r>
            <a:r>
              <a:rPr lang="en-PH" sz="2800" dirty="0"/>
              <a:t> ay para </a:t>
            </a:r>
            <a:r>
              <a:rPr lang="en-PH" sz="2800" dirty="0" err="1"/>
              <a:t>magkaroon</a:t>
            </a:r>
            <a:r>
              <a:rPr lang="en-PH" sz="2800" dirty="0"/>
              <a:t> ng </a:t>
            </a:r>
            <a:r>
              <a:rPr lang="en-PH" sz="2800" dirty="0" err="1"/>
              <a:t>nobelang</a:t>
            </a:r>
            <a:r>
              <a:rPr lang="en-PH" sz="2800" dirty="0"/>
              <a:t> </a:t>
            </a:r>
            <a:r>
              <a:rPr lang="en-PH" sz="2800" dirty="0" err="1"/>
              <a:t>nakasulat</a:t>
            </a:r>
            <a:r>
              <a:rPr lang="en-PH" sz="2800" dirty="0"/>
              <a:t> </a:t>
            </a:r>
            <a:r>
              <a:rPr lang="en-PH" sz="2800" dirty="0" err="1"/>
              <a:t>sa</a:t>
            </a:r>
            <a:r>
              <a:rPr lang="en-PH" sz="2800" dirty="0"/>
              <a:t> </a:t>
            </a:r>
            <a:r>
              <a:rPr lang="en-PH" sz="2800" dirty="0" err="1"/>
              <a:t>purong</a:t>
            </a:r>
            <a:r>
              <a:rPr lang="en-PH" sz="2800" dirty="0"/>
              <a:t> Tagalog </a:t>
            </a:r>
            <a:r>
              <a:rPr lang="en-PH" sz="2800" dirty="0" err="1"/>
              <a:t>na</a:t>
            </a:r>
            <a:r>
              <a:rPr lang="en-PH" sz="2800" dirty="0"/>
              <a:t> </a:t>
            </a:r>
            <a:r>
              <a:rPr lang="en-PH" sz="2800" dirty="0" err="1"/>
              <a:t>nakatuon</a:t>
            </a:r>
            <a:r>
              <a:rPr lang="en-PH" sz="2800" dirty="0"/>
              <a:t> </a:t>
            </a:r>
            <a:r>
              <a:rPr lang="en-PH" sz="2800" dirty="0" err="1"/>
              <a:t>sa</a:t>
            </a:r>
            <a:r>
              <a:rPr lang="en-PH" sz="2800" dirty="0"/>
              <a:t> </a:t>
            </a:r>
            <a:r>
              <a:rPr lang="en-PH" sz="2800" dirty="0" err="1"/>
              <a:t>mambabasang</a:t>
            </a:r>
            <a:r>
              <a:rPr lang="en-PH" sz="2800" dirty="0"/>
              <a:t> Tagalog.</a:t>
            </a:r>
          </a:p>
          <a:p>
            <a:r>
              <a:rPr lang="en-PH" sz="2800" dirty="0" err="1"/>
              <a:t>Upang</a:t>
            </a:r>
            <a:r>
              <a:rPr lang="en-PH" sz="2800" dirty="0"/>
              <a:t> </a:t>
            </a:r>
            <a:r>
              <a:rPr lang="en-PH" sz="2800" dirty="0" err="1"/>
              <a:t>hindi</a:t>
            </a:r>
            <a:r>
              <a:rPr lang="en-PH" sz="2800" dirty="0"/>
              <a:t> </a:t>
            </a:r>
            <a:r>
              <a:rPr lang="en-PH" sz="2800" dirty="0" err="1"/>
              <a:t>tangkilikin</a:t>
            </a:r>
            <a:r>
              <a:rPr lang="en-PH" sz="2800" dirty="0"/>
              <a:t> ng </a:t>
            </a:r>
            <a:r>
              <a:rPr lang="en-PH" sz="2800" dirty="0" err="1"/>
              <a:t>mga</a:t>
            </a:r>
            <a:r>
              <a:rPr lang="en-PH" sz="2800" dirty="0"/>
              <a:t> </a:t>
            </a:r>
            <a:r>
              <a:rPr lang="en-PH" sz="2800" dirty="0" err="1"/>
              <a:t>Europeo</a:t>
            </a:r>
            <a:endParaRPr lang="en-PH" sz="2800" dirty="0"/>
          </a:p>
          <a:p>
            <a:r>
              <a:rPr lang="en-PH" sz="2800" dirty="0" err="1"/>
              <a:t>Upang</a:t>
            </a:r>
            <a:r>
              <a:rPr lang="en-PH" sz="2800" dirty="0"/>
              <a:t> </a:t>
            </a:r>
            <a:r>
              <a:rPr lang="en-PH" sz="2800" dirty="0" err="1"/>
              <a:t>makaiwas</a:t>
            </a:r>
            <a:r>
              <a:rPr lang="en-PH" sz="2800" dirty="0"/>
              <a:t> </a:t>
            </a:r>
            <a:r>
              <a:rPr lang="en-PH" sz="2800" dirty="0" err="1"/>
              <a:t>sa</a:t>
            </a:r>
            <a:r>
              <a:rPr lang="en-PH" sz="2800" dirty="0"/>
              <a:t> </a:t>
            </a:r>
            <a:r>
              <a:rPr lang="en-PH" sz="2800" dirty="0" err="1"/>
              <a:t>batikos</a:t>
            </a:r>
            <a:r>
              <a:rPr lang="en-PH" sz="2800" dirty="0"/>
              <a:t> </a:t>
            </a:r>
          </a:p>
          <a:p>
            <a:r>
              <a:rPr lang="en-PH" sz="2800" dirty="0" err="1"/>
              <a:t>Motibasyon</a:t>
            </a:r>
            <a:r>
              <a:rPr lang="en-PH" sz="2800" dirty="0"/>
              <a:t> din ang </a:t>
            </a:r>
            <a:r>
              <a:rPr lang="en-PH" sz="2800" dirty="0" err="1"/>
              <a:t>pagkakaroon</a:t>
            </a:r>
            <a:r>
              <a:rPr lang="en-PH" sz="2800" dirty="0"/>
              <a:t> ng </a:t>
            </a:r>
            <a:r>
              <a:rPr lang="en-PH" sz="2800" dirty="0" err="1"/>
              <a:t>sama</a:t>
            </a:r>
            <a:r>
              <a:rPr lang="en-PH" sz="2800" dirty="0"/>
              <a:t> ng </a:t>
            </a:r>
            <a:r>
              <a:rPr lang="en-PH" sz="2800" dirty="0" err="1"/>
              <a:t>loob</a:t>
            </a:r>
            <a:r>
              <a:rPr lang="en-PH" sz="2800" dirty="0"/>
              <a:t> </a:t>
            </a:r>
            <a:r>
              <a:rPr lang="en-PH" sz="2800" dirty="0" err="1"/>
              <a:t>sa</a:t>
            </a:r>
            <a:r>
              <a:rPr lang="en-PH" sz="2800" dirty="0"/>
              <a:t> </a:t>
            </a:r>
            <a:r>
              <a:rPr lang="en-PH" sz="2800" dirty="0" err="1"/>
              <a:t>simbahan</a:t>
            </a:r>
            <a:r>
              <a:rPr lang="en-PH" sz="2800" dirty="0"/>
              <a:t> </a:t>
            </a:r>
            <a:r>
              <a:rPr lang="en-PH" sz="2800" dirty="0" err="1"/>
              <a:t>sa</a:t>
            </a:r>
            <a:r>
              <a:rPr lang="en-PH" sz="2800" dirty="0"/>
              <a:t> </a:t>
            </a:r>
            <a:r>
              <a:rPr lang="en-PH" sz="2800" dirty="0" err="1"/>
              <a:t>pag-aresto</a:t>
            </a:r>
            <a:r>
              <a:rPr lang="en-PH" sz="2800" dirty="0"/>
              <a:t> </a:t>
            </a:r>
            <a:r>
              <a:rPr lang="en-PH" sz="2800" dirty="0" err="1"/>
              <a:t>sa</a:t>
            </a:r>
            <a:r>
              <a:rPr lang="en-PH" sz="2800" dirty="0"/>
              <a:t> </a:t>
            </a:r>
            <a:r>
              <a:rPr lang="en-PH" sz="2800" dirty="0" err="1"/>
              <a:t>kaniyang</a:t>
            </a:r>
            <a:r>
              <a:rPr lang="en-PH" sz="2800" dirty="0"/>
              <a:t> Ina.</a:t>
            </a:r>
          </a:p>
        </p:txBody>
      </p:sp>
    </p:spTree>
    <p:extLst>
      <p:ext uri="{BB962C8B-B14F-4D97-AF65-F5344CB8AC3E}">
        <p14:creationId xmlns:p14="http://schemas.microsoft.com/office/powerpoint/2010/main" val="266892303"/>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6A135-BE1D-A6EC-7E22-1FF9021DF8FF}"/>
              </a:ext>
            </a:extLst>
          </p:cNvPr>
          <p:cNvSpPr>
            <a:spLocks noGrp="1"/>
          </p:cNvSpPr>
          <p:nvPr>
            <p:ph type="title"/>
          </p:nvPr>
        </p:nvSpPr>
        <p:spPr>
          <a:xfrm>
            <a:off x="640080" y="640080"/>
            <a:ext cx="7470556" cy="1700784"/>
          </a:xfrm>
        </p:spPr>
        <p:txBody>
          <a:bodyPr/>
          <a:lstStyle/>
          <a:p>
            <a:r>
              <a:rPr lang="en-US" sz="4800" dirty="0" err="1">
                <a:solidFill>
                  <a:schemeClr val="accent2">
                    <a:lumMod val="20000"/>
                    <a:lumOff val="80000"/>
                  </a:schemeClr>
                </a:solidFill>
              </a:rPr>
              <a:t>Buod</a:t>
            </a:r>
            <a:r>
              <a:rPr lang="en-US" sz="4800" dirty="0">
                <a:solidFill>
                  <a:schemeClr val="accent2">
                    <a:lumMod val="20000"/>
                    <a:lumOff val="80000"/>
                  </a:schemeClr>
                </a:solidFill>
              </a:rPr>
              <a:t> ng </a:t>
            </a:r>
            <a:r>
              <a:rPr lang="en-US" sz="4800" dirty="0" err="1">
                <a:solidFill>
                  <a:schemeClr val="accent2">
                    <a:lumMod val="20000"/>
                    <a:lumOff val="80000"/>
                  </a:schemeClr>
                </a:solidFill>
              </a:rPr>
              <a:t>makamisa</a:t>
            </a:r>
            <a:r>
              <a:rPr lang="en-US" dirty="0">
                <a:solidFill>
                  <a:schemeClr val="accent2">
                    <a:lumMod val="20000"/>
                    <a:lumOff val="80000"/>
                  </a:schemeClr>
                </a:solidFill>
              </a:rPr>
              <a:t/>
            </a:r>
            <a:br>
              <a:rPr lang="en-US" dirty="0">
                <a:solidFill>
                  <a:schemeClr val="accent2">
                    <a:lumMod val="20000"/>
                    <a:lumOff val="80000"/>
                  </a:schemeClr>
                </a:solidFill>
              </a:rPr>
            </a:br>
            <a:endParaRPr lang="en-US" dirty="0"/>
          </a:p>
        </p:txBody>
      </p:sp>
      <p:sp>
        <p:nvSpPr>
          <p:cNvPr id="3" name="Content Placeholder 2">
            <a:extLst>
              <a:ext uri="{FF2B5EF4-FFF2-40B4-BE49-F238E27FC236}">
                <a16:creationId xmlns:a16="http://schemas.microsoft.com/office/drawing/2014/main" id="{23782B3E-B6E4-9B0C-CA85-86A4154B165F}"/>
              </a:ext>
            </a:extLst>
          </p:cNvPr>
          <p:cNvSpPr>
            <a:spLocks noGrp="1"/>
          </p:cNvSpPr>
          <p:nvPr>
            <p:ph sz="quarter" idx="14"/>
          </p:nvPr>
        </p:nvSpPr>
        <p:spPr>
          <a:xfrm>
            <a:off x="410848" y="1490472"/>
            <a:ext cx="8203844" cy="4968552"/>
          </a:xfrm>
        </p:spPr>
        <p:txBody>
          <a:bodyPr>
            <a:noAutofit/>
          </a:bodyPr>
          <a:lstStyle/>
          <a:p>
            <a:endParaRPr lang="en-US" sz="2800" dirty="0" smtClean="0"/>
          </a:p>
          <a:p>
            <a:r>
              <a:rPr lang="en-US" sz="2800" dirty="0" err="1" smtClean="0"/>
              <a:t>Ang</a:t>
            </a:r>
            <a:r>
              <a:rPr lang="en-US" sz="2800" dirty="0" smtClean="0"/>
              <a:t> </a:t>
            </a:r>
            <a:r>
              <a:rPr lang="en-US" sz="2800" dirty="0" err="1"/>
              <a:t>Makamisa</a:t>
            </a:r>
            <a:r>
              <a:rPr lang="en-US" sz="2800" dirty="0"/>
              <a:t> ay </a:t>
            </a:r>
            <a:r>
              <a:rPr lang="en-US" sz="2800" dirty="0" err="1"/>
              <a:t>tinatalakay</a:t>
            </a:r>
            <a:r>
              <a:rPr lang="en-US" sz="2800" dirty="0"/>
              <a:t> ang </a:t>
            </a:r>
            <a:r>
              <a:rPr lang="en-US" sz="2800" dirty="0" err="1"/>
              <a:t>mga</a:t>
            </a:r>
            <a:r>
              <a:rPr lang="en-US" sz="2800" dirty="0"/>
              <a:t> </a:t>
            </a:r>
            <a:r>
              <a:rPr lang="en-US" sz="2800" dirty="0" err="1"/>
              <a:t>ordinaryong</a:t>
            </a:r>
            <a:r>
              <a:rPr lang="en-US" sz="2800" dirty="0"/>
              <a:t> </a:t>
            </a:r>
            <a:r>
              <a:rPr lang="en-US" sz="2800" dirty="0" err="1"/>
              <a:t>tao</a:t>
            </a:r>
            <a:endParaRPr lang="en-US" sz="2800" dirty="0"/>
          </a:p>
          <a:p>
            <a:endParaRPr lang="en-US" sz="2800" dirty="0" smtClean="0"/>
          </a:p>
          <a:p>
            <a:r>
              <a:rPr lang="en-US" sz="2800" dirty="0" smtClean="0"/>
              <a:t>Sa </a:t>
            </a:r>
            <a:r>
              <a:rPr lang="en-US" sz="2800" dirty="0"/>
              <a:t>bayan ng </a:t>
            </a:r>
            <a:r>
              <a:rPr lang="en-US" sz="2800" dirty="0" err="1"/>
              <a:t>Tulig</a:t>
            </a:r>
            <a:r>
              <a:rPr lang="en-US" sz="2800" dirty="0"/>
              <a:t>, ang </a:t>
            </a:r>
            <a:r>
              <a:rPr lang="en-US" sz="2800" dirty="0" err="1"/>
              <a:t>unang</a:t>
            </a:r>
            <a:r>
              <a:rPr lang="en-US" sz="2800" dirty="0"/>
              <a:t> </a:t>
            </a:r>
            <a:r>
              <a:rPr lang="en-US" sz="2800" dirty="0" err="1"/>
              <a:t>Eksena</a:t>
            </a:r>
            <a:r>
              <a:rPr lang="en-US" sz="2800" dirty="0"/>
              <a:t> ay </a:t>
            </a:r>
            <a:r>
              <a:rPr lang="en-US" sz="2800" dirty="0" err="1"/>
              <a:t>sa</a:t>
            </a:r>
            <a:r>
              <a:rPr lang="en-US" sz="2800" dirty="0"/>
              <a:t> Misa </a:t>
            </a:r>
            <a:r>
              <a:rPr lang="en-US" sz="2800" dirty="0" err="1"/>
              <a:t>ni</a:t>
            </a:r>
            <a:r>
              <a:rPr lang="en-US" sz="2800" dirty="0"/>
              <a:t> Pare </a:t>
            </a:r>
            <a:r>
              <a:rPr lang="en-US" sz="2800" dirty="0" err="1"/>
              <a:t>Agaton</a:t>
            </a:r>
            <a:endParaRPr lang="en-US" sz="2800" dirty="0"/>
          </a:p>
          <a:p>
            <a:endParaRPr lang="en-US" sz="2800" dirty="0" smtClean="0"/>
          </a:p>
          <a:p>
            <a:r>
              <a:rPr lang="en-US" sz="2800" dirty="0" err="1" smtClean="0"/>
              <a:t>Ang</a:t>
            </a:r>
            <a:r>
              <a:rPr lang="en-US" sz="2800" dirty="0" smtClean="0"/>
              <a:t> </a:t>
            </a:r>
            <a:r>
              <a:rPr lang="en-US" sz="2800" dirty="0" err="1"/>
              <a:t>mga</a:t>
            </a:r>
            <a:r>
              <a:rPr lang="en-US" sz="2800" dirty="0"/>
              <a:t> </a:t>
            </a:r>
            <a:r>
              <a:rPr lang="en-US" sz="2800" dirty="0" err="1"/>
              <a:t>tauhan</a:t>
            </a:r>
            <a:r>
              <a:rPr lang="en-US" sz="2800" dirty="0"/>
              <a:t> ay </a:t>
            </a:r>
            <a:r>
              <a:rPr lang="en-US" sz="2800" dirty="0" err="1"/>
              <a:t>sina</a:t>
            </a:r>
            <a:r>
              <a:rPr lang="en-US" sz="2800" dirty="0"/>
              <a:t> </a:t>
            </a:r>
            <a:r>
              <a:rPr lang="en-US" sz="2800" dirty="0" err="1"/>
              <a:t>Kapitan</a:t>
            </a:r>
            <a:r>
              <a:rPr lang="en-US" sz="2800" dirty="0"/>
              <a:t> Lucas, Marcela, </a:t>
            </a:r>
            <a:r>
              <a:rPr lang="en-US" sz="2800" dirty="0" err="1"/>
              <a:t>Kapitan</a:t>
            </a:r>
            <a:r>
              <a:rPr lang="en-US" sz="2800" dirty="0"/>
              <a:t> Tibo, Don Segundo, Teniente Tato, at </a:t>
            </a:r>
            <a:r>
              <a:rPr lang="en-US" sz="2800" dirty="0" err="1" smtClean="0"/>
              <a:t>Alen</a:t>
            </a:r>
            <a:r>
              <a:rPr lang="en-US" sz="2800" dirty="0" smtClean="0"/>
              <a:t> </a:t>
            </a:r>
            <a:r>
              <a:rPr lang="en-US" sz="2800" dirty="0" err="1"/>
              <a:t>Anday</a:t>
            </a:r>
            <a:endParaRPr lang="en-US" sz="2800" dirty="0"/>
          </a:p>
        </p:txBody>
      </p:sp>
      <p:pic>
        <p:nvPicPr>
          <p:cNvPr id="7" name="Picture Placeholder 6" descr="Wooden library">
            <a:extLst>
              <a:ext uri="{FF2B5EF4-FFF2-40B4-BE49-F238E27FC236}">
                <a16:creationId xmlns:a16="http://schemas.microsoft.com/office/drawing/2014/main" id="{90AF5E67-3797-BCD1-D188-195487B608ED}"/>
              </a:ext>
            </a:extLst>
          </p:cNvPr>
          <p:cNvPicPr>
            <a:picLocks noGrp="1" noChangeAspect="1"/>
          </p:cNvPicPr>
          <p:nvPr>
            <p:ph type="pic" sz="quarter" idx="13"/>
          </p:nvPr>
        </p:nvPicPr>
        <p:blipFill>
          <a:blip r:embed="rId2"/>
          <a:srcRect l="61" r="61"/>
          <a:stretch>
            <a:fillRect/>
          </a:stretch>
        </p:blipFill>
        <p:spPr>
          <a:prstGeom prst="rect">
            <a:avLst/>
          </a:prstGeom>
        </p:spPr>
      </p:pic>
      <p:sp>
        <p:nvSpPr>
          <p:cNvPr id="8" name="Footer Placeholder 7">
            <a:extLst>
              <a:ext uri="{FF2B5EF4-FFF2-40B4-BE49-F238E27FC236}">
                <a16:creationId xmlns:a16="http://schemas.microsoft.com/office/drawing/2014/main" id="{548665E9-887D-0B51-12B2-54A50CA11448}"/>
              </a:ext>
            </a:extLst>
          </p:cNvPr>
          <p:cNvSpPr>
            <a:spLocks noGrp="1"/>
          </p:cNvSpPr>
          <p:nvPr>
            <p:ph type="ftr" sz="quarter" idx="10"/>
          </p:nvPr>
        </p:nvSpPr>
        <p:spPr/>
        <p:txBody>
          <a:bodyPr/>
          <a:lstStyle/>
          <a:p>
            <a:r>
              <a:rPr lang="en-US" dirty="0"/>
              <a:t>CLASSICAL LITERATURE</a:t>
            </a:r>
          </a:p>
        </p:txBody>
      </p:sp>
      <p:sp>
        <p:nvSpPr>
          <p:cNvPr id="9" name="Slide Number Placeholder 8">
            <a:extLst>
              <a:ext uri="{FF2B5EF4-FFF2-40B4-BE49-F238E27FC236}">
                <a16:creationId xmlns:a16="http://schemas.microsoft.com/office/drawing/2014/main" id="{C696A836-17BB-0246-BB76-7E07F4C9A030}"/>
              </a:ext>
            </a:extLst>
          </p:cNvPr>
          <p:cNvSpPr>
            <a:spLocks noGrp="1"/>
          </p:cNvSpPr>
          <p:nvPr>
            <p:ph type="sldNum" sz="quarter" idx="12"/>
          </p:nvPr>
        </p:nvSpPr>
        <p:spPr/>
        <p:txBody>
          <a:bodyPr/>
          <a:lstStyle/>
          <a:p>
            <a:fld id="{DF28FB93-0A08-4E7D-8E63-9EFA29F1E093}" type="slidenum">
              <a:rPr lang="en-US" smtClean="0"/>
              <a:pPr/>
              <a:t>6</a:t>
            </a:fld>
            <a:endParaRPr lang="en-US" dirty="0"/>
          </a:p>
        </p:txBody>
      </p:sp>
    </p:spTree>
    <p:extLst>
      <p:ext uri="{BB962C8B-B14F-4D97-AF65-F5344CB8AC3E}">
        <p14:creationId xmlns:p14="http://schemas.microsoft.com/office/powerpoint/2010/main" val="239954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CB6A135-BE1D-A6EC-7E22-1FF9021DF8FF}"/>
              </a:ext>
            </a:extLst>
          </p:cNvPr>
          <p:cNvSpPr>
            <a:spLocks noGrp="1"/>
          </p:cNvSpPr>
          <p:nvPr>
            <p:ph type="title"/>
          </p:nvPr>
        </p:nvSpPr>
        <p:spPr>
          <a:xfrm>
            <a:off x="640080" y="640080"/>
            <a:ext cx="7470556" cy="1700784"/>
          </a:xfrm>
        </p:spPr>
        <p:txBody>
          <a:bodyPr/>
          <a:lstStyle/>
          <a:p>
            <a:r>
              <a:rPr lang="en-US" sz="4800" dirty="0" err="1">
                <a:solidFill>
                  <a:schemeClr val="accent2">
                    <a:lumMod val="20000"/>
                    <a:lumOff val="80000"/>
                  </a:schemeClr>
                </a:solidFill>
              </a:rPr>
              <a:t>Buod</a:t>
            </a:r>
            <a:r>
              <a:rPr lang="en-US" sz="4800" dirty="0">
                <a:solidFill>
                  <a:schemeClr val="accent2">
                    <a:lumMod val="20000"/>
                    <a:lumOff val="80000"/>
                  </a:schemeClr>
                </a:solidFill>
              </a:rPr>
              <a:t> ng </a:t>
            </a:r>
            <a:r>
              <a:rPr lang="en-US" sz="4800" dirty="0" err="1">
                <a:solidFill>
                  <a:schemeClr val="accent2">
                    <a:lumMod val="20000"/>
                    <a:lumOff val="80000"/>
                  </a:schemeClr>
                </a:solidFill>
              </a:rPr>
              <a:t>makamisa</a:t>
            </a:r>
            <a:r>
              <a:rPr lang="en-US" dirty="0">
                <a:solidFill>
                  <a:schemeClr val="accent2">
                    <a:lumMod val="20000"/>
                    <a:lumOff val="80000"/>
                  </a:schemeClr>
                </a:solidFill>
              </a:rPr>
              <a:t/>
            </a:r>
            <a:br>
              <a:rPr lang="en-US" dirty="0">
                <a:solidFill>
                  <a:schemeClr val="accent2">
                    <a:lumMod val="20000"/>
                    <a:lumOff val="80000"/>
                  </a:schemeClr>
                </a:solidFill>
              </a:rPr>
            </a:br>
            <a:endParaRPr lang="en-US" dirty="0"/>
          </a:p>
        </p:txBody>
      </p:sp>
      <p:sp>
        <p:nvSpPr>
          <p:cNvPr id="3" name="Content Placeholder 2">
            <a:extLst>
              <a:ext uri="{FF2B5EF4-FFF2-40B4-BE49-F238E27FC236}">
                <a16:creationId xmlns:a16="http://schemas.microsoft.com/office/drawing/2014/main" id="{23782B3E-B6E4-9B0C-CA85-86A4154B165F}"/>
              </a:ext>
            </a:extLst>
          </p:cNvPr>
          <p:cNvSpPr>
            <a:spLocks noGrp="1"/>
          </p:cNvSpPr>
          <p:nvPr>
            <p:ph sz="quarter" idx="14"/>
          </p:nvPr>
        </p:nvSpPr>
        <p:spPr>
          <a:xfrm>
            <a:off x="410848" y="1490472"/>
            <a:ext cx="8203844" cy="4968552"/>
          </a:xfrm>
        </p:spPr>
        <p:txBody>
          <a:bodyPr>
            <a:noAutofit/>
          </a:bodyPr>
          <a:lstStyle/>
          <a:p>
            <a:endParaRPr lang="en-US" sz="2800" dirty="0" smtClean="0"/>
          </a:p>
          <a:p>
            <a:r>
              <a:rPr lang="en-US" sz="2800" dirty="0" err="1" smtClean="0"/>
              <a:t>Ang</a:t>
            </a:r>
            <a:r>
              <a:rPr lang="en-US" sz="2800" dirty="0" smtClean="0"/>
              <a:t> </a:t>
            </a:r>
            <a:r>
              <a:rPr lang="en-US" sz="2800" dirty="0" err="1"/>
              <a:t>Makamisa</a:t>
            </a:r>
            <a:r>
              <a:rPr lang="en-US" sz="2800" dirty="0"/>
              <a:t> ay </a:t>
            </a:r>
            <a:r>
              <a:rPr lang="en-US" sz="2800" dirty="0" err="1"/>
              <a:t>paglalarawan</a:t>
            </a:r>
            <a:r>
              <a:rPr lang="en-US" sz="2800" dirty="0"/>
              <a:t> </a:t>
            </a:r>
            <a:r>
              <a:rPr lang="en-US" sz="2800" dirty="0" err="1"/>
              <a:t>sa</a:t>
            </a:r>
            <a:r>
              <a:rPr lang="en-US" sz="2800" dirty="0"/>
              <a:t> </a:t>
            </a:r>
            <a:r>
              <a:rPr lang="en-US" sz="2800" dirty="0" err="1"/>
              <a:t>labis</a:t>
            </a:r>
            <a:r>
              <a:rPr lang="en-US" sz="2800" dirty="0"/>
              <a:t> </a:t>
            </a:r>
            <a:r>
              <a:rPr lang="en-US" sz="2800" dirty="0" err="1"/>
              <a:t>na</a:t>
            </a:r>
            <a:r>
              <a:rPr lang="en-US" sz="2800" dirty="0"/>
              <a:t> </a:t>
            </a:r>
            <a:r>
              <a:rPr lang="en-US" sz="2800" dirty="0" err="1"/>
              <a:t>kapangyarihan</a:t>
            </a:r>
            <a:r>
              <a:rPr lang="en-US" sz="2800" dirty="0"/>
              <a:t> ng </a:t>
            </a:r>
            <a:r>
              <a:rPr lang="en-US" sz="2800" dirty="0" err="1"/>
              <a:t>simbahan</a:t>
            </a:r>
            <a:r>
              <a:rPr lang="en-US" sz="2800" dirty="0"/>
              <a:t> </a:t>
            </a:r>
            <a:r>
              <a:rPr lang="en-US" sz="2800" dirty="0" err="1"/>
              <a:t>sa</a:t>
            </a:r>
            <a:r>
              <a:rPr lang="en-US" sz="2800" dirty="0"/>
              <a:t> buhay ng </a:t>
            </a:r>
            <a:r>
              <a:rPr lang="en-US" sz="2800" dirty="0" err="1"/>
              <a:t>bawat</a:t>
            </a:r>
            <a:r>
              <a:rPr lang="en-US" sz="2800" dirty="0"/>
              <a:t> </a:t>
            </a:r>
            <a:r>
              <a:rPr lang="en-US" sz="2800" dirty="0" err="1"/>
              <a:t>tao</a:t>
            </a:r>
            <a:r>
              <a:rPr lang="en-US" sz="2800" dirty="0"/>
              <a:t>.</a:t>
            </a:r>
          </a:p>
          <a:p>
            <a:endParaRPr lang="en-US" sz="2800" dirty="0" smtClean="0"/>
          </a:p>
          <a:p>
            <a:r>
              <a:rPr lang="en-US" sz="2800" dirty="0" err="1" smtClean="0"/>
              <a:t>Nakikita</a:t>
            </a:r>
            <a:r>
              <a:rPr lang="en-US" sz="2800" dirty="0" smtClean="0"/>
              <a:t> </a:t>
            </a:r>
            <a:r>
              <a:rPr lang="en-US" sz="2800" dirty="0" err="1"/>
              <a:t>sa</a:t>
            </a:r>
            <a:r>
              <a:rPr lang="en-US" sz="2800" dirty="0"/>
              <a:t> </a:t>
            </a:r>
            <a:r>
              <a:rPr lang="en-US" sz="2800" dirty="0" err="1"/>
              <a:t>Makamisa</a:t>
            </a:r>
            <a:r>
              <a:rPr lang="en-US" sz="2800" dirty="0"/>
              <a:t> ang </a:t>
            </a:r>
            <a:r>
              <a:rPr lang="en-US" sz="2800" dirty="0" err="1"/>
              <a:t>respeto</a:t>
            </a:r>
            <a:r>
              <a:rPr lang="en-US" sz="2800" dirty="0"/>
              <a:t> </a:t>
            </a:r>
            <a:r>
              <a:rPr lang="en-US" sz="2800" dirty="0" err="1"/>
              <a:t>ni</a:t>
            </a:r>
            <a:r>
              <a:rPr lang="en-US" sz="2800" dirty="0"/>
              <a:t> Rizal </a:t>
            </a:r>
            <a:r>
              <a:rPr lang="en-US" sz="2800" dirty="0" err="1"/>
              <a:t>sa</a:t>
            </a:r>
            <a:r>
              <a:rPr lang="en-US" sz="2800" dirty="0"/>
              <a:t> </a:t>
            </a:r>
            <a:r>
              <a:rPr lang="en-US" sz="2800" dirty="0" err="1"/>
              <a:t>ideolohiya</a:t>
            </a:r>
            <a:r>
              <a:rPr lang="en-US" sz="2800" dirty="0"/>
              <a:t> ng </a:t>
            </a:r>
            <a:r>
              <a:rPr lang="en-US" sz="2800" dirty="0" err="1"/>
              <a:t>relihiyon</a:t>
            </a:r>
            <a:r>
              <a:rPr lang="en-US" sz="2800" dirty="0"/>
              <a:t>, dahil alam niya kung </a:t>
            </a:r>
            <a:r>
              <a:rPr lang="en-US" sz="2800" dirty="0" err="1"/>
              <a:t>paano</a:t>
            </a:r>
            <a:r>
              <a:rPr lang="en-US" sz="2800" dirty="0"/>
              <a:t> </a:t>
            </a:r>
            <a:r>
              <a:rPr lang="en-US" sz="2800" dirty="0" err="1"/>
              <a:t>punain</a:t>
            </a:r>
            <a:r>
              <a:rPr lang="en-US" sz="2800" dirty="0"/>
              <a:t> ang </a:t>
            </a:r>
            <a:r>
              <a:rPr lang="en-US" sz="2800" dirty="0" err="1"/>
              <a:t>mga</a:t>
            </a:r>
            <a:r>
              <a:rPr lang="en-US" sz="2800" dirty="0"/>
              <a:t> </a:t>
            </a:r>
            <a:r>
              <a:rPr lang="en-US" sz="2800" dirty="0" err="1"/>
              <a:t>ginagawang</a:t>
            </a:r>
            <a:r>
              <a:rPr lang="en-US" sz="2800" dirty="0"/>
              <a:t> </a:t>
            </a:r>
            <a:r>
              <a:rPr lang="en-US" sz="2800" dirty="0" err="1"/>
              <a:t>kamalian</a:t>
            </a:r>
            <a:r>
              <a:rPr lang="en-US" sz="2800" dirty="0"/>
              <a:t> ng </a:t>
            </a:r>
            <a:r>
              <a:rPr lang="en-US" sz="2800" dirty="0" err="1"/>
              <a:t>simbahan</a:t>
            </a:r>
            <a:r>
              <a:rPr lang="en-US" sz="2800" dirty="0"/>
              <a:t> </a:t>
            </a:r>
            <a:r>
              <a:rPr lang="en-US" sz="2800" dirty="0" err="1"/>
              <a:t>na</a:t>
            </a:r>
            <a:r>
              <a:rPr lang="en-US" sz="2800" dirty="0"/>
              <a:t> pang-</a:t>
            </a:r>
            <a:r>
              <a:rPr lang="en-US" sz="2800" dirty="0" err="1"/>
              <a:t>aabuso</a:t>
            </a:r>
            <a:r>
              <a:rPr lang="en-US" sz="2800" dirty="0"/>
              <a:t> </a:t>
            </a:r>
            <a:r>
              <a:rPr lang="en-US" sz="2800" dirty="0" err="1"/>
              <a:t>sa</a:t>
            </a:r>
            <a:r>
              <a:rPr lang="en-US" sz="2800" dirty="0"/>
              <a:t> </a:t>
            </a:r>
            <a:r>
              <a:rPr lang="en-US" sz="2800" dirty="0" err="1"/>
              <a:t>mga</a:t>
            </a:r>
            <a:r>
              <a:rPr lang="en-US" sz="2800" dirty="0"/>
              <a:t> mas </a:t>
            </a:r>
            <a:r>
              <a:rPr lang="en-US" sz="2800" dirty="0" err="1"/>
              <a:t>nakakababa</a:t>
            </a:r>
            <a:r>
              <a:rPr lang="en-US" sz="2800" dirty="0"/>
              <a:t> </a:t>
            </a:r>
            <a:r>
              <a:rPr lang="en-US" sz="2800" dirty="0" err="1"/>
              <a:t>sa</a:t>
            </a:r>
            <a:r>
              <a:rPr lang="en-US" sz="2800" dirty="0"/>
              <a:t> kanila.</a:t>
            </a:r>
          </a:p>
        </p:txBody>
      </p:sp>
      <p:pic>
        <p:nvPicPr>
          <p:cNvPr id="7" name="Picture Placeholder 6" descr="Wooden library">
            <a:extLst>
              <a:ext uri="{FF2B5EF4-FFF2-40B4-BE49-F238E27FC236}">
                <a16:creationId xmlns:a16="http://schemas.microsoft.com/office/drawing/2014/main" id="{90AF5E67-3797-BCD1-D188-195487B608ED}"/>
              </a:ext>
            </a:extLst>
          </p:cNvPr>
          <p:cNvPicPr>
            <a:picLocks noGrp="1" noChangeAspect="1"/>
          </p:cNvPicPr>
          <p:nvPr>
            <p:ph type="pic" sz="quarter" idx="13"/>
          </p:nvPr>
        </p:nvPicPr>
        <p:blipFill>
          <a:blip r:embed="rId2"/>
          <a:srcRect l="61" r="61"/>
          <a:stretch>
            <a:fillRect/>
          </a:stretch>
        </p:blipFill>
        <p:spPr>
          <a:prstGeom prst="rect">
            <a:avLst/>
          </a:prstGeom>
        </p:spPr>
      </p:pic>
      <p:sp>
        <p:nvSpPr>
          <p:cNvPr id="8" name="Footer Placeholder 7">
            <a:extLst>
              <a:ext uri="{FF2B5EF4-FFF2-40B4-BE49-F238E27FC236}">
                <a16:creationId xmlns:a16="http://schemas.microsoft.com/office/drawing/2014/main" id="{548665E9-887D-0B51-12B2-54A50CA11448}"/>
              </a:ext>
            </a:extLst>
          </p:cNvPr>
          <p:cNvSpPr>
            <a:spLocks noGrp="1"/>
          </p:cNvSpPr>
          <p:nvPr>
            <p:ph type="ftr" sz="quarter" idx="10"/>
          </p:nvPr>
        </p:nvSpPr>
        <p:spPr/>
        <p:txBody>
          <a:bodyPr/>
          <a:lstStyle/>
          <a:p>
            <a:r>
              <a:rPr lang="en-US" dirty="0"/>
              <a:t>CLASSICAL LITERATURE</a:t>
            </a:r>
          </a:p>
        </p:txBody>
      </p:sp>
      <p:sp>
        <p:nvSpPr>
          <p:cNvPr id="9" name="Slide Number Placeholder 8">
            <a:extLst>
              <a:ext uri="{FF2B5EF4-FFF2-40B4-BE49-F238E27FC236}">
                <a16:creationId xmlns:a16="http://schemas.microsoft.com/office/drawing/2014/main" id="{C696A836-17BB-0246-BB76-7E07F4C9A030}"/>
              </a:ext>
            </a:extLst>
          </p:cNvPr>
          <p:cNvSpPr>
            <a:spLocks noGrp="1"/>
          </p:cNvSpPr>
          <p:nvPr>
            <p:ph type="sldNum" sz="quarter" idx="12"/>
          </p:nvPr>
        </p:nvSpPr>
        <p:spPr/>
        <p:txBody>
          <a:bodyPr/>
          <a:lstStyle/>
          <a:p>
            <a:fld id="{DF28FB93-0A08-4E7D-8E63-9EFA29F1E093}" type="slidenum">
              <a:rPr lang="en-US" smtClean="0"/>
              <a:pPr/>
              <a:t>7</a:t>
            </a:fld>
            <a:endParaRPr lang="en-US" dirty="0"/>
          </a:p>
        </p:txBody>
      </p:sp>
    </p:spTree>
    <p:extLst>
      <p:ext uri="{BB962C8B-B14F-4D97-AF65-F5344CB8AC3E}">
        <p14:creationId xmlns:p14="http://schemas.microsoft.com/office/powerpoint/2010/main" val="3934259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D6A5B1AD-82DF-8D7C-91DE-587ED27CD9F5}"/>
              </a:ext>
            </a:extLst>
          </p:cNvPr>
          <p:cNvSpPr>
            <a:spLocks noGrp="1"/>
          </p:cNvSpPr>
          <p:nvPr>
            <p:ph type="ftr" sz="quarter" idx="10"/>
          </p:nvPr>
        </p:nvSpPr>
        <p:spPr>
          <a:xfrm rot="5400000">
            <a:off x="11183112" y="5413248"/>
            <a:ext cx="1298448" cy="219456"/>
          </a:xfrm>
        </p:spPr>
        <p:txBody>
          <a:bodyPr anchor="ctr">
            <a:normAutofit/>
          </a:bodyPr>
          <a:lstStyle/>
          <a:p>
            <a:pPr>
              <a:spcAft>
                <a:spcPts val="600"/>
              </a:spcAft>
            </a:pPr>
            <a:r>
              <a:rPr lang="en-US"/>
              <a:t>CLASSICAL LITERATURE</a:t>
            </a:r>
          </a:p>
        </p:txBody>
      </p:sp>
      <p:sp>
        <p:nvSpPr>
          <p:cNvPr id="16" name="Slide Number Placeholder 15">
            <a:extLst>
              <a:ext uri="{FF2B5EF4-FFF2-40B4-BE49-F238E27FC236}">
                <a16:creationId xmlns:a16="http://schemas.microsoft.com/office/drawing/2014/main" id="{29AE97BE-9F33-81A3-2D36-C923C197D023}"/>
              </a:ext>
            </a:extLst>
          </p:cNvPr>
          <p:cNvSpPr>
            <a:spLocks noGrp="1"/>
          </p:cNvSpPr>
          <p:nvPr>
            <p:ph type="sldNum" sz="quarter" idx="12"/>
          </p:nvPr>
        </p:nvSpPr>
        <p:spPr>
          <a:xfrm>
            <a:off x="11565572" y="6245352"/>
            <a:ext cx="548640" cy="457200"/>
          </a:xfrm>
        </p:spPr>
        <p:txBody>
          <a:bodyPr anchor="ctr">
            <a:normAutofit/>
          </a:bodyPr>
          <a:lstStyle/>
          <a:p>
            <a:pPr>
              <a:spcAft>
                <a:spcPts val="600"/>
              </a:spcAft>
            </a:pPr>
            <a:fld id="{DF28FB93-0A08-4E7D-8E63-9EFA29F1E093}" type="slidenum">
              <a:rPr lang="en-US" smtClean="0"/>
              <a:pPr>
                <a:spcAft>
                  <a:spcPts val="600"/>
                </a:spcAft>
              </a:pPr>
              <a:t>8</a:t>
            </a:fld>
            <a:endParaRPr lang="en-US"/>
          </a:p>
        </p:txBody>
      </p:sp>
      <p:pic>
        <p:nvPicPr>
          <p:cNvPr id="2050" name="Picture 2" descr="A painting of a group of men fighting in a battle&#10;&#10;Description automatically generated with low confidence">
            <a:extLst>
              <a:ext uri="{FF2B5EF4-FFF2-40B4-BE49-F238E27FC236}">
                <a16:creationId xmlns:a16="http://schemas.microsoft.com/office/drawing/2014/main" id="{DE80F062-FD91-11A3-3CC2-CEA76E1B9E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62" r="1" b="12563"/>
          <a:stretch/>
        </p:blipFill>
        <p:spPr bwMode="auto">
          <a:xfrm>
            <a:off x="1220660" y="2386584"/>
            <a:ext cx="9747504" cy="4014216"/>
          </a:xfrm>
          <a:prstGeom prst="rect">
            <a:avLst/>
          </a:prstGeom>
          <a:noFill/>
        </p:spPr>
      </p:pic>
      <p:sp>
        <p:nvSpPr>
          <p:cNvPr id="4" name="Title 3">
            <a:extLst>
              <a:ext uri="{FF2B5EF4-FFF2-40B4-BE49-F238E27FC236}">
                <a16:creationId xmlns:a16="http://schemas.microsoft.com/office/drawing/2014/main" id="{B6F46FAC-1340-7933-3843-9D3028F2B157}"/>
              </a:ext>
            </a:extLst>
          </p:cNvPr>
          <p:cNvSpPr>
            <a:spLocks noGrp="1"/>
          </p:cNvSpPr>
          <p:nvPr>
            <p:ph type="title"/>
          </p:nvPr>
        </p:nvSpPr>
        <p:spPr>
          <a:xfrm>
            <a:off x="1220660" y="640080"/>
            <a:ext cx="9747504" cy="1625600"/>
          </a:xfrm>
        </p:spPr>
        <p:txBody>
          <a:bodyPr anchor="t">
            <a:normAutofit/>
          </a:bodyPr>
          <a:lstStyle/>
          <a:p>
            <a:r>
              <a:rPr lang="en-US" dirty="0" err="1"/>
              <a:t>Ideya</a:t>
            </a:r>
            <a:r>
              <a:rPr lang="en-US" dirty="0"/>
              <a:t>, </a:t>
            </a:r>
            <a:r>
              <a:rPr lang="en-US" dirty="0" err="1"/>
              <a:t>pilosopiya</a:t>
            </a:r>
            <a:r>
              <a:rPr lang="en-US" dirty="0"/>
              <a:t>, </a:t>
            </a:r>
            <a:r>
              <a:rPr lang="en-US" dirty="0" err="1"/>
              <a:t>isyus</a:t>
            </a:r>
            <a:r>
              <a:rPr lang="en-US" dirty="0"/>
              <a:t>, at </a:t>
            </a:r>
            <a:r>
              <a:rPr lang="en-US" dirty="0" err="1"/>
              <a:t>mga</a:t>
            </a:r>
            <a:r>
              <a:rPr lang="en-US" dirty="0"/>
              <a:t> </a:t>
            </a:r>
            <a:r>
              <a:rPr lang="en-US" dirty="0" err="1"/>
              <a:t>mungkahi</a:t>
            </a:r>
            <a:endParaRPr lang="en-US" dirty="0"/>
          </a:p>
        </p:txBody>
      </p:sp>
    </p:spTree>
    <p:extLst>
      <p:ext uri="{BB962C8B-B14F-4D97-AF65-F5344CB8AC3E}">
        <p14:creationId xmlns:p14="http://schemas.microsoft.com/office/powerpoint/2010/main" val="42938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14">
            <a:extLst>
              <a:ext uri="{FF2B5EF4-FFF2-40B4-BE49-F238E27FC236}">
                <a16:creationId xmlns:a16="http://schemas.microsoft.com/office/drawing/2014/main" id="{D6A5B1AD-82DF-8D7C-91DE-587ED27CD9F5}"/>
              </a:ext>
            </a:extLst>
          </p:cNvPr>
          <p:cNvSpPr>
            <a:spLocks noGrp="1"/>
          </p:cNvSpPr>
          <p:nvPr>
            <p:ph type="ftr" sz="quarter" idx="10"/>
          </p:nvPr>
        </p:nvSpPr>
        <p:spPr>
          <a:xfrm rot="5400000">
            <a:off x="11183112" y="5413248"/>
            <a:ext cx="1298448" cy="219456"/>
          </a:xfrm>
        </p:spPr>
        <p:txBody>
          <a:bodyPr anchor="ctr">
            <a:normAutofit/>
          </a:bodyPr>
          <a:lstStyle/>
          <a:p>
            <a:pPr>
              <a:spcAft>
                <a:spcPts val="600"/>
              </a:spcAft>
            </a:pPr>
            <a:r>
              <a:rPr lang="en-US"/>
              <a:t>CLASSICAL LITERATURE</a:t>
            </a:r>
          </a:p>
        </p:txBody>
      </p:sp>
      <p:sp>
        <p:nvSpPr>
          <p:cNvPr id="16" name="Slide Number Placeholder 15">
            <a:extLst>
              <a:ext uri="{FF2B5EF4-FFF2-40B4-BE49-F238E27FC236}">
                <a16:creationId xmlns:a16="http://schemas.microsoft.com/office/drawing/2014/main" id="{29AE97BE-9F33-81A3-2D36-C923C197D023}"/>
              </a:ext>
            </a:extLst>
          </p:cNvPr>
          <p:cNvSpPr>
            <a:spLocks noGrp="1"/>
          </p:cNvSpPr>
          <p:nvPr>
            <p:ph type="sldNum" sz="quarter" idx="12"/>
          </p:nvPr>
        </p:nvSpPr>
        <p:spPr>
          <a:xfrm>
            <a:off x="11565572" y="6245352"/>
            <a:ext cx="548640" cy="457200"/>
          </a:xfrm>
        </p:spPr>
        <p:txBody>
          <a:bodyPr anchor="ctr">
            <a:normAutofit/>
          </a:bodyPr>
          <a:lstStyle/>
          <a:p>
            <a:pPr>
              <a:spcAft>
                <a:spcPts val="600"/>
              </a:spcAft>
            </a:pPr>
            <a:fld id="{DF28FB93-0A08-4E7D-8E63-9EFA29F1E093}" type="slidenum">
              <a:rPr lang="en-US" smtClean="0"/>
              <a:pPr>
                <a:spcAft>
                  <a:spcPts val="600"/>
                </a:spcAft>
              </a:pPr>
              <a:t>9</a:t>
            </a:fld>
            <a:endParaRPr lang="en-US"/>
          </a:p>
        </p:txBody>
      </p:sp>
      <p:sp>
        <p:nvSpPr>
          <p:cNvPr id="4" name="Title 3">
            <a:extLst>
              <a:ext uri="{FF2B5EF4-FFF2-40B4-BE49-F238E27FC236}">
                <a16:creationId xmlns:a16="http://schemas.microsoft.com/office/drawing/2014/main" id="{B6F46FAC-1340-7933-3843-9D3028F2B157}"/>
              </a:ext>
            </a:extLst>
          </p:cNvPr>
          <p:cNvSpPr>
            <a:spLocks noGrp="1"/>
          </p:cNvSpPr>
          <p:nvPr>
            <p:ph type="title"/>
          </p:nvPr>
        </p:nvSpPr>
        <p:spPr>
          <a:xfrm>
            <a:off x="1220660" y="640080"/>
            <a:ext cx="9747504" cy="1625600"/>
          </a:xfrm>
        </p:spPr>
        <p:txBody>
          <a:bodyPr anchor="t">
            <a:normAutofit/>
          </a:bodyPr>
          <a:lstStyle/>
          <a:p>
            <a:r>
              <a:rPr lang="en-US" dirty="0" err="1"/>
              <a:t>Ideya</a:t>
            </a:r>
            <a:r>
              <a:rPr lang="en-US" dirty="0"/>
              <a:t>, </a:t>
            </a:r>
            <a:r>
              <a:rPr lang="en-US" dirty="0" err="1"/>
              <a:t>pilosopiya</a:t>
            </a:r>
            <a:r>
              <a:rPr lang="en-US" dirty="0"/>
              <a:t>, </a:t>
            </a:r>
            <a:r>
              <a:rPr lang="en-US" dirty="0" err="1"/>
              <a:t>isyus</a:t>
            </a:r>
            <a:r>
              <a:rPr lang="en-US" dirty="0"/>
              <a:t>, at </a:t>
            </a:r>
            <a:r>
              <a:rPr lang="en-US" dirty="0" err="1"/>
              <a:t>mga</a:t>
            </a:r>
            <a:r>
              <a:rPr lang="en-US" dirty="0"/>
              <a:t> </a:t>
            </a:r>
            <a:r>
              <a:rPr lang="en-US" dirty="0" err="1"/>
              <a:t>mungkahi</a:t>
            </a:r>
            <a:endParaRPr lang="en-US" dirty="0"/>
          </a:p>
        </p:txBody>
      </p:sp>
      <p:graphicFrame>
        <p:nvGraphicFramePr>
          <p:cNvPr id="18" name="Content Placeholder 4">
            <a:extLst>
              <a:ext uri="{FF2B5EF4-FFF2-40B4-BE49-F238E27FC236}">
                <a16:creationId xmlns:a16="http://schemas.microsoft.com/office/drawing/2014/main" id="{861CC952-E97B-B6EF-4FC7-C2AEB70F6C74}"/>
              </a:ext>
            </a:extLst>
          </p:cNvPr>
          <p:cNvGraphicFramePr/>
          <p:nvPr>
            <p:extLst>
              <p:ext uri="{D42A27DB-BD31-4B8C-83A1-F6EECF244321}">
                <p14:modId xmlns:p14="http://schemas.microsoft.com/office/powerpoint/2010/main" val="3631096052"/>
              </p:ext>
            </p:extLst>
          </p:nvPr>
        </p:nvGraphicFramePr>
        <p:xfrm>
          <a:off x="1220660" y="2386584"/>
          <a:ext cx="9747504" cy="4014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16599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ooks Classic 16x9">
  <a:themeElements>
    <a:clrScheme name="Custom 71">
      <a:dk1>
        <a:srgbClr val="000000"/>
      </a:dk1>
      <a:lt1>
        <a:srgbClr val="FFFFFF"/>
      </a:lt1>
      <a:dk2>
        <a:srgbClr val="693A20"/>
      </a:dk2>
      <a:lt2>
        <a:srgbClr val="E7E4E6"/>
      </a:lt2>
      <a:accent1>
        <a:srgbClr val="512823"/>
      </a:accent1>
      <a:accent2>
        <a:srgbClr val="B98D34"/>
      </a:accent2>
      <a:accent3>
        <a:srgbClr val="610606"/>
      </a:accent3>
      <a:accent4>
        <a:srgbClr val="FFEDB9"/>
      </a:accent4>
      <a:accent5>
        <a:srgbClr val="787A41"/>
      </a:accent5>
      <a:accent6>
        <a:srgbClr val="B95E14"/>
      </a:accent6>
      <a:hlink>
        <a:srgbClr val="2B3742"/>
      </a:hlink>
      <a:folHlink>
        <a:srgbClr val="C1A56D"/>
      </a:folHlink>
    </a:clrScheme>
    <a:fontScheme name="Custom 89">
      <a:majorFont>
        <a:latin typeface="Book Antiqua"/>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extraClrSchemeLst/>
  <a:extLst>
    <a:ext uri="{05A4C25C-085E-4340-85A3-A5531E510DB2}">
      <thm15:themeFamily xmlns:thm15="http://schemas.microsoft.com/office/thememl/2012/main" name="tf02801059_wac_SW_v4" id="{2FBF73BB-43F5-423A-B22D-8E1C1F748510}" vid="{B1B14A8A-6428-4125-9FA8-209AB42895BD}"/>
    </a:ext>
  </a:extLst>
</a:theme>
</file>

<file path=ppt/theme/theme2.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BooksClassic_16x9">
      <a:dk1>
        <a:srgbClr val="6A3A20"/>
      </a:dk1>
      <a:lt1>
        <a:sysClr val="window" lastClr="FFFFFF"/>
      </a:lt1>
      <a:dk2>
        <a:srgbClr val="000000"/>
      </a:dk2>
      <a:lt2>
        <a:srgbClr val="FFEDB9"/>
      </a:lt2>
      <a:accent1>
        <a:srgbClr val="6A3A20"/>
      </a:accent1>
      <a:accent2>
        <a:srgbClr val="B4914C"/>
      </a:accent2>
      <a:accent3>
        <a:srgbClr val="610606"/>
      </a:accent3>
      <a:accent4>
        <a:srgbClr val="2B3742"/>
      </a:accent4>
      <a:accent5>
        <a:srgbClr val="787A41"/>
      </a:accent5>
      <a:accent6>
        <a:srgbClr val="B95E14"/>
      </a:accent6>
      <a:hlink>
        <a:srgbClr val="2B3742"/>
      </a:hlink>
      <a:folHlink>
        <a:srgbClr val="C1A56D"/>
      </a:folHlink>
    </a:clrScheme>
    <a:fontScheme name="Constantia">
      <a:maj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nstant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80AAA9C8-3F15-4A25-883A-BCF5DF117E86}">
  <ds:schemaRefs>
    <ds:schemaRef ds:uri="http://schemas.microsoft.com/sharepoint/v3/contenttype/forms"/>
  </ds:schemaRefs>
</ds:datastoreItem>
</file>

<file path=customXml/itemProps2.xml><?xml version="1.0" encoding="utf-8"?>
<ds:datastoreItem xmlns:ds="http://schemas.openxmlformats.org/officeDocument/2006/customXml" ds:itemID="{8E7EB20D-265E-4345-B5C9-D148308CAD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26CAAB-0584-49F1-B6FE-0893303ACF9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Classic book education presentation (widescreen)</Template>
  <TotalTime>574</TotalTime>
  <Words>880</Words>
  <Application>Microsoft Office PowerPoint</Application>
  <PresentationFormat>Custom</PresentationFormat>
  <Paragraphs>144</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Book Antiqua</vt:lpstr>
      <vt:lpstr>Calibri</vt:lpstr>
      <vt:lpstr>Constantia</vt:lpstr>
      <vt:lpstr>Gill Sans</vt:lpstr>
      <vt:lpstr>Gill Sans Light</vt:lpstr>
      <vt:lpstr>Gill Sans MT</vt:lpstr>
      <vt:lpstr>Gill Sans Ultra Bold</vt:lpstr>
      <vt:lpstr>Times New Roman</vt:lpstr>
      <vt:lpstr>Books Classic 16x9</vt:lpstr>
      <vt:lpstr>MAKAMISA &amp; MI RETIRO</vt:lpstr>
      <vt:lpstr>MAKAMISA</vt:lpstr>
      <vt:lpstr>Tungkol sa  makamisa</vt:lpstr>
      <vt:lpstr>Tungkol sa  makamisa</vt:lpstr>
      <vt:lpstr>Paguudyok ng MAKAMISA</vt:lpstr>
      <vt:lpstr>Buod ng makamisa </vt:lpstr>
      <vt:lpstr>Buod ng makamisa </vt:lpstr>
      <vt:lpstr>Ideya, pilosopiya, isyus, at mga mungkahi</vt:lpstr>
      <vt:lpstr>Ideya, pilosopiya, isyus, at mga mungkahi</vt:lpstr>
      <vt:lpstr>KAUGNAYAN AT ARAL</vt:lpstr>
      <vt:lpstr>KAUGNAYAN AT ARAL</vt:lpstr>
      <vt:lpstr>KAUGNAYAN AT ARAL</vt:lpstr>
      <vt:lpstr>KAUGNAYAN AT ARAL</vt:lpstr>
      <vt:lpstr>MI RETIRO</vt:lpstr>
      <vt:lpstr>Tungkol sa mi retiro</vt:lpstr>
      <vt:lpstr>Paguudyok ng mi retiro</vt:lpstr>
      <vt:lpstr>Buod ng mi retiro </vt:lpstr>
      <vt:lpstr>Buod ng mi retiro </vt:lpstr>
      <vt:lpstr> kapag lumalakas ang alon at ang hangin ay umuugong, napag-iisip siya, nilulunod nito ang mga boses, pag-iyak at pagkanta, ang kalungkutan at hinihila sa kawalan. At ang mga punong-kahoy umuugong na para bang may mga kaluluwang nagbabantay at nagyayaya sa mga taong naninirahan doon. Ngunit pagdating sa umaga, may panibagong sikat ng araw na magbibigay liwanag sa iyong puso at pakiramdam na ligtas ka na at mapayapa.</vt:lpstr>
      <vt:lpstr>Ideya, pilosopiya, isyus, at mga mungkahi</vt:lpstr>
      <vt:lpstr>KAUGNAYAN AT ARAL</vt:lpstr>
      <vt:lpstr>KAUGNAYAN AT ARAL</vt:lpstr>
      <vt:lpstr>KAUGNAYAN AT ARAL</vt:lpstr>
      <vt:lpstr>KAUGNAYAN AT ARAL</vt:lpstr>
      <vt:lpstr>KAUGNAYAN AT ARAL</vt:lpstr>
      <vt:lpstr>KAUGNAYAN AT ARAL</vt:lpstr>
      <vt:lpstr>KAUGNAYAN AT ARAL</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MAKAMISA &amp; MI RETIRO</dc:title>
  <dc:creator>ricquela alayan</dc:creator>
  <cp:lastModifiedBy>SKY</cp:lastModifiedBy>
  <cp:revision>8</cp:revision>
  <dcterms:created xsi:type="dcterms:W3CDTF">2023-01-24T05:38:13Z</dcterms:created>
  <dcterms:modified xsi:type="dcterms:W3CDTF">2023-02-03T05:09:17Z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